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0" r:id="rId3"/>
    <p:sldId id="281" r:id="rId4"/>
    <p:sldId id="295" r:id="rId5"/>
    <p:sldId id="288" r:id="rId6"/>
    <p:sldId id="257" r:id="rId7"/>
    <p:sldId id="264" r:id="rId8"/>
    <p:sldId id="265" r:id="rId9"/>
    <p:sldId id="266" r:id="rId10"/>
    <p:sldId id="267" r:id="rId11"/>
    <p:sldId id="268" r:id="rId12"/>
    <p:sldId id="285" r:id="rId13"/>
    <p:sldId id="270" r:id="rId14"/>
    <p:sldId id="290" r:id="rId15"/>
    <p:sldId id="271" r:id="rId16"/>
    <p:sldId id="297" r:id="rId17"/>
    <p:sldId id="272" r:id="rId18"/>
    <p:sldId id="298" r:id="rId19"/>
    <p:sldId id="273" r:id="rId20"/>
    <p:sldId id="299" r:id="rId21"/>
    <p:sldId id="293" r:id="rId22"/>
    <p:sldId id="300" r:id="rId23"/>
    <p:sldId id="301" r:id="rId24"/>
    <p:sldId id="262" r:id="rId25"/>
    <p:sldId id="261" r:id="rId26"/>
    <p:sldId id="294" r:id="rId27"/>
    <p:sldId id="302" r:id="rId28"/>
    <p:sldId id="303" r:id="rId29"/>
    <p:sldId id="263" r:id="rId30"/>
    <p:sldId id="296" r:id="rId31"/>
    <p:sldId id="26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BDC"/>
    <a:srgbClr val="CCFFFF"/>
    <a:srgbClr val="FFFFCC"/>
    <a:srgbClr val="99FFCC"/>
    <a:srgbClr val="CCFFCC"/>
    <a:srgbClr val="FDF0BB"/>
    <a:srgbClr val="FFFFFF"/>
    <a:srgbClr val="FFCCFF"/>
    <a:srgbClr val="FADAC2"/>
    <a:srgbClr val="FDE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2424" autoAdjust="0"/>
  </p:normalViewPr>
  <p:slideViewPr>
    <p:cSldViewPr>
      <p:cViewPr varScale="1">
        <p:scale>
          <a:sx n="81" d="100"/>
          <a:sy n="81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image" Target="../media/image3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7B437-E9FE-4A2C-BBA9-2543D44BB5E3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35815D-7F8A-4BE2-850F-6F5722C8DE08}">
      <dgm:prSet phldrT="[Текст]" custT="1"/>
      <dgm:spPr/>
      <dgm:t>
        <a:bodyPr/>
        <a:lstStyle/>
        <a:p>
          <a:pPr algn="l"/>
          <a:r>
            <a:rPr lang="ru-RU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ПАСПОРТ</a:t>
          </a:r>
          <a:endParaRPr lang="ru-RU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8C58C-2AD2-4A4B-BC3B-B3D1AA00B4CD}" type="parTrans" cxnId="{D547AA91-428B-4B83-8515-51C2EBE82080}">
      <dgm:prSet/>
      <dgm:spPr/>
      <dgm:t>
        <a:bodyPr/>
        <a:lstStyle/>
        <a:p>
          <a:pPr algn="ctr"/>
          <a:endParaRPr lang="ru-RU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4E8F3-04E7-4CC5-8FAD-302FCC44225D}" type="sibTrans" cxnId="{D547AA91-428B-4B83-8515-51C2EBE82080}">
      <dgm:prSet/>
      <dgm:spPr/>
      <dgm:t>
        <a:bodyPr/>
        <a:lstStyle/>
        <a:p>
          <a:pPr algn="ctr"/>
          <a:endParaRPr lang="ru-RU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9B17AB-C206-4481-80C0-D0DE62FAF4A7}">
      <dgm:prSet custT="1"/>
      <dgm:spPr/>
      <dgm:t>
        <a:bodyPr/>
        <a:lstStyle/>
        <a:p>
          <a:pPr marL="2239963" indent="0" algn="l">
            <a:tabLst/>
          </a:pPr>
          <a:r>
            <a:rPr lang="ru-RU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ПОРТФЕЛЬ ПРОЕКТОВ</a:t>
          </a:r>
          <a:r>
            <a:rPr lang="en-US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РАЗВИТИЯ</a:t>
          </a:r>
          <a:endParaRPr lang="ru-RU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CF649-9872-4EE2-9A81-9BE165D410AF}" type="parTrans" cxnId="{E8D358CF-6637-4C1E-8EC7-C756BC115BED}">
      <dgm:prSet/>
      <dgm:spPr/>
      <dgm:t>
        <a:bodyPr/>
        <a:lstStyle/>
        <a:p>
          <a:pPr algn="ctr"/>
          <a:endParaRPr lang="ru-RU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E04EC-FA92-4C20-B82C-4DC108F2FC9F}" type="sibTrans" cxnId="{E8D358CF-6637-4C1E-8EC7-C756BC115BED}">
      <dgm:prSet/>
      <dgm:spPr/>
      <dgm:t>
        <a:bodyPr/>
        <a:lstStyle/>
        <a:p>
          <a:pPr algn="ctr"/>
          <a:endParaRPr lang="ru-RU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34460-6A18-4F1A-AD1C-8F72F15B588F}">
      <dgm:prSet custT="1"/>
      <dgm:spPr/>
      <dgm:t>
        <a:bodyPr/>
        <a:lstStyle/>
        <a:p>
          <a:pPr marL="441325" indent="0" algn="l"/>
          <a:r>
            <a:rPr lang="ru-RU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МИРОВЫЕ ТЕНДЕНЦИИ РАЗВИТИЯ ПРОФЕССИОНАЛЬНОГО ОБРАЗОВАНИЯ</a:t>
          </a:r>
          <a:endParaRPr lang="ru-RU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39A3A-5CDE-4A16-BB09-AD6914D029B4}" type="parTrans" cxnId="{AB4F34DC-8B35-4DCB-9937-812410E04B9A}">
      <dgm:prSet/>
      <dgm:spPr/>
      <dgm:t>
        <a:bodyPr/>
        <a:lstStyle/>
        <a:p>
          <a:pPr algn="ctr"/>
          <a:endParaRPr lang="ru-RU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B46A5-EE29-4BBB-8F7D-0361FD55E5C2}" type="sibTrans" cxnId="{AB4F34DC-8B35-4DCB-9937-812410E04B9A}">
      <dgm:prSet/>
      <dgm:spPr/>
      <dgm:t>
        <a:bodyPr/>
        <a:lstStyle/>
        <a:p>
          <a:pPr algn="ctr"/>
          <a:endParaRPr lang="ru-RU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C9534-B56E-4C9B-8163-9C0AC9354742}">
      <dgm:prSet custT="1"/>
      <dgm:spPr/>
      <dgm:t>
        <a:bodyPr/>
        <a:lstStyle/>
        <a:p>
          <a:pPr marL="1524000" indent="0" algn="l"/>
          <a:r>
            <a:rPr lang="ru-RU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СТРАТЕГИЧЕСКИЕ ЦЕЛИ РАЗВИТИЯ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5C1B6B-A8B6-41A0-B53E-1E9DB5D67678}" type="parTrans" cxnId="{81C60EAB-92D2-4335-9BCE-66E18902D28B}">
      <dgm:prSet/>
      <dgm:spPr/>
      <dgm:t>
        <a:bodyPr/>
        <a:lstStyle/>
        <a:p>
          <a:pPr algn="ctr"/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87E43-55EB-4F74-A202-4D4D7D899AF8}" type="sibTrans" cxnId="{81C60EAB-92D2-4335-9BCE-66E18902D28B}">
      <dgm:prSet/>
      <dgm:spPr/>
      <dgm:t>
        <a:bodyPr/>
        <a:lstStyle/>
        <a:p>
          <a:pPr algn="ctr"/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3D62E-D953-4AA2-AACF-A55E2DF63E91}">
      <dgm:prSet custT="1"/>
      <dgm:spPr/>
      <dgm:t>
        <a:bodyPr/>
        <a:lstStyle/>
        <a:p>
          <a:pPr marL="990600" indent="0" algn="ctr"/>
          <a:r>
            <a:rPr lang="ru-RU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АНАЛИТИЧЕСКОЕ И ПРОГНОСТИЧЕСКОЕ ОБОСНОВАНИЕ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62CF2D-75C0-4F23-BB53-8126EC649E5D}" type="parTrans" cxnId="{B68EF259-2A08-4DA1-A8D7-DDBE234FAAA2}">
      <dgm:prSet/>
      <dgm:spPr/>
      <dgm:t>
        <a:bodyPr/>
        <a:lstStyle/>
        <a:p>
          <a:pPr algn="ctr"/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3807F3-00D8-44D7-82FC-6053BADA97A8}" type="sibTrans" cxnId="{B68EF259-2A08-4DA1-A8D7-DDBE234FAAA2}">
      <dgm:prSet/>
      <dgm:spPr/>
      <dgm:t>
        <a:bodyPr/>
        <a:lstStyle/>
        <a:p>
          <a:pPr algn="ctr"/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61FAB-7192-4902-A766-91AFE1483E83}">
      <dgm:prSet custT="1"/>
      <dgm:spPr/>
      <dgm:t>
        <a:bodyPr/>
        <a:lstStyle/>
        <a:p>
          <a:pPr marL="2865438" indent="0" algn="l"/>
          <a:r>
            <a:rPr lang="ru-RU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SWOT-АНАЛИЗ ДЕЯТЕЛЬНОСТИ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7A5497-BD9E-4230-8C02-9997199C7943}" type="parTrans" cxnId="{E72E24B4-17EB-47A8-ACE5-0123AECAD79E}">
      <dgm:prSet/>
      <dgm:spPr/>
      <dgm:t>
        <a:bodyPr/>
        <a:lstStyle/>
        <a:p>
          <a:pPr algn="ctr"/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D88D9-AA10-487A-AAB8-A25350402816}" type="sibTrans" cxnId="{E72E24B4-17EB-47A8-ACE5-0123AECAD79E}">
      <dgm:prSet/>
      <dgm:spPr/>
      <dgm:t>
        <a:bodyPr/>
        <a:lstStyle/>
        <a:p>
          <a:pPr algn="ctr"/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86F1CD-CF82-4632-BCCA-ECAB715C425F}">
      <dgm:prSet custT="1"/>
      <dgm:spPr/>
      <dgm:t>
        <a:bodyPr/>
        <a:lstStyle/>
        <a:p>
          <a:pPr marL="3671888" indent="0" algn="l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КЛЮЧЕВЫЕ ЗАДАЧИ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84990A-39E7-42CD-9BA9-4C7C9A46014B}" type="parTrans" cxnId="{25C3339C-57BD-45AA-ABFA-BBC504AD1409}">
      <dgm:prSet/>
      <dgm:spPr/>
      <dgm:t>
        <a:bodyPr/>
        <a:lstStyle/>
        <a:p>
          <a:pPr algn="ctr"/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E0BF2-C53A-49A8-856C-EC515C770E7A}" type="sibTrans" cxnId="{25C3339C-57BD-45AA-ABFA-BBC504AD1409}">
      <dgm:prSet/>
      <dgm:spPr/>
      <dgm:t>
        <a:bodyPr/>
        <a:lstStyle/>
        <a:p>
          <a:pPr algn="ctr"/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21D1B-B537-416B-B5D1-649F604B9BED}" type="pres">
      <dgm:prSet presAssocID="{0CD7B437-E9FE-4A2C-BBA9-2543D44BB5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DA8AC-0372-40D7-983A-2BF838879940}" type="pres">
      <dgm:prSet presAssocID="{5635815D-7F8A-4BE2-850F-6F5722C8DE08}" presName="parentText" presStyleLbl="node1" presStyleIdx="0" presStyleCnt="7" custLinFactNeighborX="-12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DD04E-E36A-4E32-8FEA-9035F73C003D}" type="pres">
      <dgm:prSet presAssocID="{5C64E8F3-04E7-4CC5-8FAD-302FCC44225D}" presName="spacer" presStyleCnt="0"/>
      <dgm:spPr/>
    </dgm:pt>
    <dgm:pt modelId="{C085F2E5-DC0B-4D70-9C40-992452DF250A}" type="pres">
      <dgm:prSet presAssocID="{0D034460-6A18-4F1A-AD1C-8F72F15B588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1B716-3094-437D-BCC9-C03673A0BF47}" type="pres">
      <dgm:prSet presAssocID="{15BB46A5-EE29-4BBB-8F7D-0361FD55E5C2}" presName="spacer" presStyleCnt="0"/>
      <dgm:spPr/>
    </dgm:pt>
    <dgm:pt modelId="{40AEE1C8-26FF-4EC0-8AD2-72B6AF3029DA}" type="pres">
      <dgm:prSet presAssocID="{EB93D62E-D953-4AA2-AACF-A55E2DF63E91}" presName="parentText" presStyleLbl="node1" presStyleIdx="2" presStyleCnt="7" custLinFactNeighborY="465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5CA56-7ABE-4C99-BDC4-CE018795C26F}" type="pres">
      <dgm:prSet presAssocID="{1F3807F3-00D8-44D7-82FC-6053BADA97A8}" presName="spacer" presStyleCnt="0"/>
      <dgm:spPr/>
    </dgm:pt>
    <dgm:pt modelId="{B7F3D643-11BD-436C-8379-231111AD4F8A}" type="pres">
      <dgm:prSet presAssocID="{4E1C9534-B56E-4C9B-8163-9C0AC935474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EF5DC-E53B-49CF-8478-7B3D10CDCC77}" type="pres">
      <dgm:prSet presAssocID="{3B187E43-55EB-4F74-A202-4D4D7D899AF8}" presName="spacer" presStyleCnt="0"/>
      <dgm:spPr/>
    </dgm:pt>
    <dgm:pt modelId="{FEF70771-C8DF-482B-AF22-32375D2A6A10}" type="pres">
      <dgm:prSet presAssocID="{1B9B17AB-C206-4481-80C0-D0DE62FAF4A7}" presName="parentText" presStyleLbl="node1" presStyleIdx="4" presStyleCnt="7" custLinFactNeighborY="194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3D716-F7AE-4585-9556-62920A707A71}" type="pres">
      <dgm:prSet presAssocID="{D4DE04EC-FA92-4C20-B82C-4DC108F2FC9F}" presName="spacer" presStyleCnt="0"/>
      <dgm:spPr/>
    </dgm:pt>
    <dgm:pt modelId="{1417971C-96FF-434C-8661-712EB94AC230}" type="pres">
      <dgm:prSet presAssocID="{D3961FAB-7192-4902-A766-91AFE1483E8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C962A-0B32-472C-BFCE-15582E342A29}" type="pres">
      <dgm:prSet presAssocID="{1A0D88D9-AA10-487A-AAB8-A25350402816}" presName="spacer" presStyleCnt="0"/>
      <dgm:spPr/>
    </dgm:pt>
    <dgm:pt modelId="{5B7854D8-322D-45CD-872D-7F30E87FAC65}" type="pres">
      <dgm:prSet presAssocID="{C886F1CD-CF82-4632-BCCA-ECAB715C425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9872B9-F213-4820-998F-F1A723A576E1}" type="presOf" srcId="{0CD7B437-E9FE-4A2C-BBA9-2543D44BB5E3}" destId="{20421D1B-B537-416B-B5D1-649F604B9BED}" srcOrd="0" destOrd="0" presId="urn:microsoft.com/office/officeart/2005/8/layout/vList2"/>
    <dgm:cxn modelId="{E8F7AE91-CE85-4458-AAF8-CFF486EFE573}" type="presOf" srcId="{D3961FAB-7192-4902-A766-91AFE1483E83}" destId="{1417971C-96FF-434C-8661-712EB94AC230}" srcOrd="0" destOrd="0" presId="urn:microsoft.com/office/officeart/2005/8/layout/vList2"/>
    <dgm:cxn modelId="{E869CE5B-BED0-4570-BA68-3022278C52D8}" type="presOf" srcId="{C886F1CD-CF82-4632-BCCA-ECAB715C425F}" destId="{5B7854D8-322D-45CD-872D-7F30E87FAC65}" srcOrd="0" destOrd="0" presId="urn:microsoft.com/office/officeart/2005/8/layout/vList2"/>
    <dgm:cxn modelId="{B68EF259-2A08-4DA1-A8D7-DDBE234FAAA2}" srcId="{0CD7B437-E9FE-4A2C-BBA9-2543D44BB5E3}" destId="{EB93D62E-D953-4AA2-AACF-A55E2DF63E91}" srcOrd="2" destOrd="0" parTransId="{6062CF2D-75C0-4F23-BB53-8126EC649E5D}" sibTransId="{1F3807F3-00D8-44D7-82FC-6053BADA97A8}"/>
    <dgm:cxn modelId="{E8D358CF-6637-4C1E-8EC7-C756BC115BED}" srcId="{0CD7B437-E9FE-4A2C-BBA9-2543D44BB5E3}" destId="{1B9B17AB-C206-4481-80C0-D0DE62FAF4A7}" srcOrd="4" destOrd="0" parTransId="{D20CF649-9872-4EE2-9A81-9BE165D410AF}" sibTransId="{D4DE04EC-FA92-4C20-B82C-4DC108F2FC9F}"/>
    <dgm:cxn modelId="{AB4F34DC-8B35-4DCB-9937-812410E04B9A}" srcId="{0CD7B437-E9FE-4A2C-BBA9-2543D44BB5E3}" destId="{0D034460-6A18-4F1A-AD1C-8F72F15B588F}" srcOrd="1" destOrd="0" parTransId="{76839A3A-5CDE-4A16-BB09-AD6914D029B4}" sibTransId="{15BB46A5-EE29-4BBB-8F7D-0361FD55E5C2}"/>
    <dgm:cxn modelId="{4C29C97E-DAAF-4E29-8F6E-9E7D7C5B3668}" type="presOf" srcId="{EB93D62E-D953-4AA2-AACF-A55E2DF63E91}" destId="{40AEE1C8-26FF-4EC0-8AD2-72B6AF3029DA}" srcOrd="0" destOrd="0" presId="urn:microsoft.com/office/officeart/2005/8/layout/vList2"/>
    <dgm:cxn modelId="{D547AA91-428B-4B83-8515-51C2EBE82080}" srcId="{0CD7B437-E9FE-4A2C-BBA9-2543D44BB5E3}" destId="{5635815D-7F8A-4BE2-850F-6F5722C8DE08}" srcOrd="0" destOrd="0" parTransId="{3928C58C-2AD2-4A4B-BC3B-B3D1AA00B4CD}" sibTransId="{5C64E8F3-04E7-4CC5-8FAD-302FCC44225D}"/>
    <dgm:cxn modelId="{25C3339C-57BD-45AA-ABFA-BBC504AD1409}" srcId="{0CD7B437-E9FE-4A2C-BBA9-2543D44BB5E3}" destId="{C886F1CD-CF82-4632-BCCA-ECAB715C425F}" srcOrd="6" destOrd="0" parTransId="{4B84990A-39E7-42CD-9BA9-4C7C9A46014B}" sibTransId="{454E0BF2-C53A-49A8-856C-EC515C770E7A}"/>
    <dgm:cxn modelId="{D2ACE811-4144-4A97-8225-C7100DF7BD91}" type="presOf" srcId="{0D034460-6A18-4F1A-AD1C-8F72F15B588F}" destId="{C085F2E5-DC0B-4D70-9C40-992452DF250A}" srcOrd="0" destOrd="0" presId="urn:microsoft.com/office/officeart/2005/8/layout/vList2"/>
    <dgm:cxn modelId="{240517FF-37D8-4A63-B185-1169759E76EF}" type="presOf" srcId="{5635815D-7F8A-4BE2-850F-6F5722C8DE08}" destId="{8B1DA8AC-0372-40D7-983A-2BF838879940}" srcOrd="0" destOrd="0" presId="urn:microsoft.com/office/officeart/2005/8/layout/vList2"/>
    <dgm:cxn modelId="{0923C739-F471-48B7-824F-C902084A536B}" type="presOf" srcId="{4E1C9534-B56E-4C9B-8163-9C0AC9354742}" destId="{B7F3D643-11BD-436C-8379-231111AD4F8A}" srcOrd="0" destOrd="0" presId="urn:microsoft.com/office/officeart/2005/8/layout/vList2"/>
    <dgm:cxn modelId="{0054684B-8916-4FEB-87EA-C49C9E451B01}" type="presOf" srcId="{1B9B17AB-C206-4481-80C0-D0DE62FAF4A7}" destId="{FEF70771-C8DF-482B-AF22-32375D2A6A10}" srcOrd="0" destOrd="0" presId="urn:microsoft.com/office/officeart/2005/8/layout/vList2"/>
    <dgm:cxn modelId="{81C60EAB-92D2-4335-9BCE-66E18902D28B}" srcId="{0CD7B437-E9FE-4A2C-BBA9-2543D44BB5E3}" destId="{4E1C9534-B56E-4C9B-8163-9C0AC9354742}" srcOrd="3" destOrd="0" parTransId="{F55C1B6B-A8B6-41A0-B53E-1E9DB5D67678}" sibTransId="{3B187E43-55EB-4F74-A202-4D4D7D899AF8}"/>
    <dgm:cxn modelId="{E72E24B4-17EB-47A8-ACE5-0123AECAD79E}" srcId="{0CD7B437-E9FE-4A2C-BBA9-2543D44BB5E3}" destId="{D3961FAB-7192-4902-A766-91AFE1483E83}" srcOrd="5" destOrd="0" parTransId="{D47A5497-BD9E-4230-8C02-9997199C7943}" sibTransId="{1A0D88D9-AA10-487A-AAB8-A25350402816}"/>
    <dgm:cxn modelId="{8F16B9D6-4F13-458D-9DF4-6A5579E5BDFF}" type="presParOf" srcId="{20421D1B-B537-416B-B5D1-649F604B9BED}" destId="{8B1DA8AC-0372-40D7-983A-2BF838879940}" srcOrd="0" destOrd="0" presId="urn:microsoft.com/office/officeart/2005/8/layout/vList2"/>
    <dgm:cxn modelId="{85CDAC54-AA8D-4BF7-8832-231B95EF8A85}" type="presParOf" srcId="{20421D1B-B537-416B-B5D1-649F604B9BED}" destId="{B18DD04E-E36A-4E32-8FEA-9035F73C003D}" srcOrd="1" destOrd="0" presId="urn:microsoft.com/office/officeart/2005/8/layout/vList2"/>
    <dgm:cxn modelId="{E4EC4D43-F48D-407B-A303-7AFEE773A463}" type="presParOf" srcId="{20421D1B-B537-416B-B5D1-649F604B9BED}" destId="{C085F2E5-DC0B-4D70-9C40-992452DF250A}" srcOrd="2" destOrd="0" presId="urn:microsoft.com/office/officeart/2005/8/layout/vList2"/>
    <dgm:cxn modelId="{4DC5251E-511F-4BB5-8818-87029F6313FC}" type="presParOf" srcId="{20421D1B-B537-416B-B5D1-649F604B9BED}" destId="{33C1B716-3094-437D-BCC9-C03673A0BF47}" srcOrd="3" destOrd="0" presId="urn:microsoft.com/office/officeart/2005/8/layout/vList2"/>
    <dgm:cxn modelId="{93AF2AC4-2B83-429B-9AD1-D5F6D8550E79}" type="presParOf" srcId="{20421D1B-B537-416B-B5D1-649F604B9BED}" destId="{40AEE1C8-26FF-4EC0-8AD2-72B6AF3029DA}" srcOrd="4" destOrd="0" presId="urn:microsoft.com/office/officeart/2005/8/layout/vList2"/>
    <dgm:cxn modelId="{45BA7D40-D2D1-4384-A759-A8AF9D33D15B}" type="presParOf" srcId="{20421D1B-B537-416B-B5D1-649F604B9BED}" destId="{9F45CA56-7ABE-4C99-BDC4-CE018795C26F}" srcOrd="5" destOrd="0" presId="urn:microsoft.com/office/officeart/2005/8/layout/vList2"/>
    <dgm:cxn modelId="{7F3C133F-FD4F-4AFC-A784-105AD3D73D9E}" type="presParOf" srcId="{20421D1B-B537-416B-B5D1-649F604B9BED}" destId="{B7F3D643-11BD-436C-8379-231111AD4F8A}" srcOrd="6" destOrd="0" presId="urn:microsoft.com/office/officeart/2005/8/layout/vList2"/>
    <dgm:cxn modelId="{3F506884-552E-43FB-8F94-C6C19A3448B7}" type="presParOf" srcId="{20421D1B-B537-416B-B5D1-649F604B9BED}" destId="{C46EF5DC-E53B-49CF-8478-7B3D10CDCC77}" srcOrd="7" destOrd="0" presId="urn:microsoft.com/office/officeart/2005/8/layout/vList2"/>
    <dgm:cxn modelId="{97A40525-75D7-4D8C-909B-F0EBB2450656}" type="presParOf" srcId="{20421D1B-B537-416B-B5D1-649F604B9BED}" destId="{FEF70771-C8DF-482B-AF22-32375D2A6A10}" srcOrd="8" destOrd="0" presId="urn:microsoft.com/office/officeart/2005/8/layout/vList2"/>
    <dgm:cxn modelId="{BE9FC21A-1F75-4429-9DFB-D3FC33967E64}" type="presParOf" srcId="{20421D1B-B537-416B-B5D1-649F604B9BED}" destId="{9523D716-F7AE-4585-9556-62920A707A71}" srcOrd="9" destOrd="0" presId="urn:microsoft.com/office/officeart/2005/8/layout/vList2"/>
    <dgm:cxn modelId="{F3389927-58E8-4B98-AA0D-6C92EE1D12AE}" type="presParOf" srcId="{20421D1B-B537-416B-B5D1-649F604B9BED}" destId="{1417971C-96FF-434C-8661-712EB94AC230}" srcOrd="10" destOrd="0" presId="urn:microsoft.com/office/officeart/2005/8/layout/vList2"/>
    <dgm:cxn modelId="{82011C69-91CD-42DD-BE3A-9494B746427F}" type="presParOf" srcId="{20421D1B-B537-416B-B5D1-649F604B9BED}" destId="{B86C962A-0B32-472C-BFCE-15582E342A29}" srcOrd="11" destOrd="0" presId="urn:microsoft.com/office/officeart/2005/8/layout/vList2"/>
    <dgm:cxn modelId="{84E82297-606A-4D2F-8ED3-B9EB19BF5ED8}" type="presParOf" srcId="{20421D1B-B537-416B-B5D1-649F604B9BED}" destId="{5B7854D8-322D-45CD-872D-7F30E87FAC6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7B437-E9FE-4A2C-BBA9-2543D44BB5E3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35815D-7F8A-4BE2-850F-6F5722C8DE08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ЭТАПЫ И СРОКИ РЕАЛИЗАЦИИ</a:t>
          </a:r>
          <a:endParaRPr lang="ru-RU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8C58C-2AD2-4A4B-BC3B-B3D1AA00B4CD}" type="parTrans" cxnId="{D547AA91-428B-4B83-8515-51C2EBE82080}">
      <dgm:prSet/>
      <dgm:spPr/>
      <dgm:t>
        <a:bodyPr/>
        <a:lstStyle/>
        <a:p>
          <a:pPr algn="ctr"/>
          <a:endParaRPr lang="ru-RU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4E8F3-04E7-4CC5-8FAD-302FCC44225D}" type="sibTrans" cxnId="{D547AA91-428B-4B83-8515-51C2EBE82080}">
      <dgm:prSet/>
      <dgm:spPr/>
      <dgm:t>
        <a:bodyPr/>
        <a:lstStyle/>
        <a:p>
          <a:pPr algn="ctr"/>
          <a:endParaRPr lang="ru-RU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C9534-B56E-4C9B-8163-9C0AC9354742}">
      <dgm:prSet custT="1"/>
      <dgm:spPr/>
      <dgm:t>
        <a:bodyPr/>
        <a:lstStyle/>
        <a:p>
          <a:pPr algn="r"/>
          <a:r>
            <a:rPr lang="ru-RU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</a:t>
          </a:r>
          <a:endParaRPr lang="ru-RU" sz="2400" dirty="0"/>
        </a:p>
      </dgm:t>
    </dgm:pt>
    <dgm:pt modelId="{F55C1B6B-A8B6-41A0-B53E-1E9DB5D67678}" type="parTrans" cxnId="{81C60EAB-92D2-4335-9BCE-66E18902D28B}">
      <dgm:prSet/>
      <dgm:spPr/>
      <dgm:t>
        <a:bodyPr/>
        <a:lstStyle/>
        <a:p>
          <a:endParaRPr lang="ru-RU" sz="2400" dirty="0"/>
        </a:p>
      </dgm:t>
    </dgm:pt>
    <dgm:pt modelId="{3B187E43-55EB-4F74-A202-4D4D7D899AF8}" type="sibTrans" cxnId="{81C60EAB-92D2-4335-9BCE-66E18902D28B}">
      <dgm:prSet/>
      <dgm:spPr/>
      <dgm:t>
        <a:bodyPr/>
        <a:lstStyle/>
        <a:p>
          <a:endParaRPr lang="ru-RU" sz="2400" dirty="0"/>
        </a:p>
      </dgm:t>
    </dgm:pt>
    <dgm:pt modelId="{BCEE2604-3673-48BA-96EF-FCCAD3DC12D7}">
      <dgm:prSet custT="1"/>
      <dgm:spPr/>
      <dgm:t>
        <a:bodyPr/>
        <a:lstStyle/>
        <a:p>
          <a:pPr marL="808038" indent="0" algn="l"/>
          <a:r>
            <a:rPr lang="ru-RU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ФИНАНСОВОЕ ОБЕСПЕЧЕНИЕ </a:t>
          </a:r>
          <a:endParaRPr lang="ru-RU" sz="2400" dirty="0"/>
        </a:p>
      </dgm:t>
    </dgm:pt>
    <dgm:pt modelId="{2EC20F2A-63D8-4B58-8658-204ADD962D06}" type="parTrans" cxnId="{B5C7C58F-9C86-469E-AC22-CC00770F25DB}">
      <dgm:prSet/>
      <dgm:spPr/>
      <dgm:t>
        <a:bodyPr/>
        <a:lstStyle/>
        <a:p>
          <a:endParaRPr lang="ru-RU" sz="2400" dirty="0"/>
        </a:p>
      </dgm:t>
    </dgm:pt>
    <dgm:pt modelId="{ED7080FE-4C1C-4A5E-B1A2-FFB368FE8B2C}" type="sibTrans" cxnId="{B5C7C58F-9C86-469E-AC22-CC00770F25DB}">
      <dgm:prSet/>
      <dgm:spPr/>
      <dgm:t>
        <a:bodyPr/>
        <a:lstStyle/>
        <a:p>
          <a:endParaRPr lang="ru-RU" sz="2400" dirty="0"/>
        </a:p>
      </dgm:t>
    </dgm:pt>
    <dgm:pt modelId="{22F209A4-EC81-4F82-9AF2-2CC2A4902A3D}">
      <dgm:prSet custT="1"/>
      <dgm:spPr/>
      <dgm:t>
        <a:bodyPr/>
        <a:lstStyle/>
        <a:p>
          <a:pPr marL="1524000" indent="0" algn="l"/>
          <a:r>
            <a:rPr lang="ru-RU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ВЕКТОРЫ РЕАЛИЗАЦИИ ПРОГРАММЫ </a:t>
          </a:r>
          <a:endParaRPr lang="ru-RU" sz="2400" dirty="0"/>
        </a:p>
      </dgm:t>
    </dgm:pt>
    <dgm:pt modelId="{D0100DE4-6827-4205-98C7-F926457DD292}" type="parTrans" cxnId="{E7ED0239-BAE9-4732-9EC8-6E08F6C06E3A}">
      <dgm:prSet/>
      <dgm:spPr/>
      <dgm:t>
        <a:bodyPr/>
        <a:lstStyle/>
        <a:p>
          <a:endParaRPr lang="ru-RU" sz="2400" dirty="0"/>
        </a:p>
      </dgm:t>
    </dgm:pt>
    <dgm:pt modelId="{80D69561-1C69-49B9-9998-A4817F854937}" type="sibTrans" cxnId="{E7ED0239-BAE9-4732-9EC8-6E08F6C06E3A}">
      <dgm:prSet/>
      <dgm:spPr/>
      <dgm:t>
        <a:bodyPr/>
        <a:lstStyle/>
        <a:p>
          <a:endParaRPr lang="ru-RU" sz="2400" dirty="0"/>
        </a:p>
      </dgm:t>
    </dgm:pt>
    <dgm:pt modelId="{A543DB51-59C9-4455-8AB5-92AAD7AC1B61}">
      <dgm:prSet custT="1"/>
      <dgm:spPr/>
      <dgm:t>
        <a:bodyPr/>
        <a:lstStyle/>
        <a:p>
          <a:pPr marL="2149475" indent="0" algn="l"/>
          <a:r>
            <a:rPr lang="ru-RU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ПОКАЗАТЕЛИ </a:t>
          </a:r>
          <a:endParaRPr lang="ru-RU" sz="2400" dirty="0"/>
        </a:p>
      </dgm:t>
    </dgm:pt>
    <dgm:pt modelId="{BCC902A1-544B-48EB-84D3-D9272554FA6B}" type="sibTrans" cxnId="{704E3580-5BE7-484F-BF87-E722B8B5F4B7}">
      <dgm:prSet/>
      <dgm:spPr/>
      <dgm:t>
        <a:bodyPr/>
        <a:lstStyle/>
        <a:p>
          <a:endParaRPr lang="ru-RU" sz="2400" dirty="0"/>
        </a:p>
      </dgm:t>
    </dgm:pt>
    <dgm:pt modelId="{A470FB52-9D2A-43E1-898A-6232BA7F8226}" type="parTrans" cxnId="{704E3580-5BE7-484F-BF87-E722B8B5F4B7}">
      <dgm:prSet/>
      <dgm:spPr/>
      <dgm:t>
        <a:bodyPr/>
        <a:lstStyle/>
        <a:p>
          <a:endParaRPr lang="ru-RU" sz="2400" dirty="0"/>
        </a:p>
      </dgm:t>
    </dgm:pt>
    <dgm:pt modelId="{20421D1B-B537-416B-B5D1-649F604B9BED}" type="pres">
      <dgm:prSet presAssocID="{0CD7B437-E9FE-4A2C-BBA9-2543D44BB5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DA8AC-0372-40D7-983A-2BF838879940}" type="pres">
      <dgm:prSet presAssocID="{5635815D-7F8A-4BE2-850F-6F5722C8DE08}" presName="parentText" presStyleLbl="node1" presStyleIdx="0" presStyleCnt="5" custScaleY="74371" custLinFactY="184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DD04E-E36A-4E32-8FEA-9035F73C003D}" type="pres">
      <dgm:prSet presAssocID="{5C64E8F3-04E7-4CC5-8FAD-302FCC44225D}" presName="spacer" presStyleCnt="0"/>
      <dgm:spPr/>
      <dgm:t>
        <a:bodyPr/>
        <a:lstStyle/>
        <a:p>
          <a:endParaRPr lang="ru-RU"/>
        </a:p>
      </dgm:t>
    </dgm:pt>
    <dgm:pt modelId="{9678EE69-6EDF-4E78-8498-C4C38A278FA3}" type="pres">
      <dgm:prSet presAssocID="{A543DB51-59C9-4455-8AB5-92AAD7AC1B61}" presName="parentText" presStyleLbl="node1" presStyleIdx="1" presStyleCnt="5" custScaleY="84455" custLinFactY="16971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FAF2D-AD3E-4F51-A400-719C72A4F05B}" type="pres">
      <dgm:prSet presAssocID="{BCC902A1-544B-48EB-84D3-D9272554FA6B}" presName="spacer" presStyleCnt="0"/>
      <dgm:spPr/>
      <dgm:t>
        <a:bodyPr/>
        <a:lstStyle/>
        <a:p>
          <a:endParaRPr lang="ru-RU"/>
        </a:p>
      </dgm:t>
    </dgm:pt>
    <dgm:pt modelId="{BD56D926-5717-47F5-95B0-62D1B0742EFA}" type="pres">
      <dgm:prSet presAssocID="{BCEE2604-3673-48BA-96EF-FCCAD3DC12D7}" presName="parentText" presStyleLbl="node1" presStyleIdx="2" presStyleCnt="5" custScaleY="79036" custLinFactY="-6103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EE145-DC17-4325-AAC0-981FD0F65204}" type="pres">
      <dgm:prSet presAssocID="{ED7080FE-4C1C-4A5E-B1A2-FFB368FE8B2C}" presName="spacer" presStyleCnt="0"/>
      <dgm:spPr/>
      <dgm:t>
        <a:bodyPr/>
        <a:lstStyle/>
        <a:p>
          <a:endParaRPr lang="ru-RU"/>
        </a:p>
      </dgm:t>
    </dgm:pt>
    <dgm:pt modelId="{5357B954-4E77-447B-935D-7ECDABA43D34}" type="pres">
      <dgm:prSet presAssocID="{22F209A4-EC81-4F82-9AF2-2CC2A4902A3D}" presName="parentText" presStyleLbl="node1" presStyleIdx="3" presStyleCnt="5" custScaleY="85525" custLinFactY="-699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A26E0-0141-41B3-8008-95E21980685C}" type="pres">
      <dgm:prSet presAssocID="{80D69561-1C69-49B9-9998-A4817F854937}" presName="spacer" presStyleCnt="0"/>
      <dgm:spPr/>
      <dgm:t>
        <a:bodyPr/>
        <a:lstStyle/>
        <a:p>
          <a:endParaRPr lang="ru-RU"/>
        </a:p>
      </dgm:t>
    </dgm:pt>
    <dgm:pt modelId="{B7F3D643-11BD-436C-8379-231111AD4F8A}" type="pres">
      <dgm:prSet presAssocID="{4E1C9534-B56E-4C9B-8163-9C0AC9354742}" presName="parentText" presStyleLbl="node1" presStyleIdx="4" presStyleCnt="5" custScaleY="85659" custLinFactNeighborY="-21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C7C58F-9C86-469E-AC22-CC00770F25DB}" srcId="{0CD7B437-E9FE-4A2C-BBA9-2543D44BB5E3}" destId="{BCEE2604-3673-48BA-96EF-FCCAD3DC12D7}" srcOrd="2" destOrd="0" parTransId="{2EC20F2A-63D8-4B58-8658-204ADD962D06}" sibTransId="{ED7080FE-4C1C-4A5E-B1A2-FFB368FE8B2C}"/>
    <dgm:cxn modelId="{AA72E278-067E-4E90-ABDB-A622A8D0DDF1}" type="presOf" srcId="{5635815D-7F8A-4BE2-850F-6F5722C8DE08}" destId="{8B1DA8AC-0372-40D7-983A-2BF838879940}" srcOrd="0" destOrd="0" presId="urn:microsoft.com/office/officeart/2005/8/layout/vList2"/>
    <dgm:cxn modelId="{E7ED0239-BAE9-4732-9EC8-6E08F6C06E3A}" srcId="{0CD7B437-E9FE-4A2C-BBA9-2543D44BB5E3}" destId="{22F209A4-EC81-4F82-9AF2-2CC2A4902A3D}" srcOrd="3" destOrd="0" parTransId="{D0100DE4-6827-4205-98C7-F926457DD292}" sibTransId="{80D69561-1C69-49B9-9998-A4817F854937}"/>
    <dgm:cxn modelId="{93CAB692-9D93-4C46-8651-022142B63D60}" type="presOf" srcId="{4E1C9534-B56E-4C9B-8163-9C0AC9354742}" destId="{B7F3D643-11BD-436C-8379-231111AD4F8A}" srcOrd="0" destOrd="0" presId="urn:microsoft.com/office/officeart/2005/8/layout/vList2"/>
    <dgm:cxn modelId="{D547AA91-428B-4B83-8515-51C2EBE82080}" srcId="{0CD7B437-E9FE-4A2C-BBA9-2543D44BB5E3}" destId="{5635815D-7F8A-4BE2-850F-6F5722C8DE08}" srcOrd="0" destOrd="0" parTransId="{3928C58C-2AD2-4A4B-BC3B-B3D1AA00B4CD}" sibTransId="{5C64E8F3-04E7-4CC5-8FAD-302FCC44225D}"/>
    <dgm:cxn modelId="{F35EC8E0-471D-486E-A00F-DE2B1834B101}" type="presOf" srcId="{BCEE2604-3673-48BA-96EF-FCCAD3DC12D7}" destId="{BD56D926-5717-47F5-95B0-62D1B0742EFA}" srcOrd="0" destOrd="0" presId="urn:microsoft.com/office/officeart/2005/8/layout/vList2"/>
    <dgm:cxn modelId="{8B919980-B89E-4C8A-980C-EA361C3DFDE7}" type="presOf" srcId="{22F209A4-EC81-4F82-9AF2-2CC2A4902A3D}" destId="{5357B954-4E77-447B-935D-7ECDABA43D34}" srcOrd="0" destOrd="0" presId="urn:microsoft.com/office/officeart/2005/8/layout/vList2"/>
    <dgm:cxn modelId="{47D7B812-262A-4B60-9777-CA20A1E7DD45}" type="presOf" srcId="{A543DB51-59C9-4455-8AB5-92AAD7AC1B61}" destId="{9678EE69-6EDF-4E78-8498-C4C38A278FA3}" srcOrd="0" destOrd="0" presId="urn:microsoft.com/office/officeart/2005/8/layout/vList2"/>
    <dgm:cxn modelId="{81C60EAB-92D2-4335-9BCE-66E18902D28B}" srcId="{0CD7B437-E9FE-4A2C-BBA9-2543D44BB5E3}" destId="{4E1C9534-B56E-4C9B-8163-9C0AC9354742}" srcOrd="4" destOrd="0" parTransId="{F55C1B6B-A8B6-41A0-B53E-1E9DB5D67678}" sibTransId="{3B187E43-55EB-4F74-A202-4D4D7D899AF8}"/>
    <dgm:cxn modelId="{EB352E21-6835-42C1-BC2A-89999278D570}" type="presOf" srcId="{0CD7B437-E9FE-4A2C-BBA9-2543D44BB5E3}" destId="{20421D1B-B537-416B-B5D1-649F604B9BED}" srcOrd="0" destOrd="0" presId="urn:microsoft.com/office/officeart/2005/8/layout/vList2"/>
    <dgm:cxn modelId="{704E3580-5BE7-484F-BF87-E722B8B5F4B7}" srcId="{0CD7B437-E9FE-4A2C-BBA9-2543D44BB5E3}" destId="{A543DB51-59C9-4455-8AB5-92AAD7AC1B61}" srcOrd="1" destOrd="0" parTransId="{A470FB52-9D2A-43E1-898A-6232BA7F8226}" sibTransId="{BCC902A1-544B-48EB-84D3-D9272554FA6B}"/>
    <dgm:cxn modelId="{E884137D-B31E-4A53-B92F-EB8B6B9FB07C}" type="presParOf" srcId="{20421D1B-B537-416B-B5D1-649F604B9BED}" destId="{8B1DA8AC-0372-40D7-983A-2BF838879940}" srcOrd="0" destOrd="0" presId="urn:microsoft.com/office/officeart/2005/8/layout/vList2"/>
    <dgm:cxn modelId="{9652592B-3D18-488F-BE65-71E50D8C7DE2}" type="presParOf" srcId="{20421D1B-B537-416B-B5D1-649F604B9BED}" destId="{B18DD04E-E36A-4E32-8FEA-9035F73C003D}" srcOrd="1" destOrd="0" presId="urn:microsoft.com/office/officeart/2005/8/layout/vList2"/>
    <dgm:cxn modelId="{ED176E59-8801-49FC-BC62-B0F11D267F6D}" type="presParOf" srcId="{20421D1B-B537-416B-B5D1-649F604B9BED}" destId="{9678EE69-6EDF-4E78-8498-C4C38A278FA3}" srcOrd="2" destOrd="0" presId="urn:microsoft.com/office/officeart/2005/8/layout/vList2"/>
    <dgm:cxn modelId="{4BE02892-0333-43C3-83AF-B32558B3F0C9}" type="presParOf" srcId="{20421D1B-B537-416B-B5D1-649F604B9BED}" destId="{3BDFAF2D-AD3E-4F51-A400-719C72A4F05B}" srcOrd="3" destOrd="0" presId="urn:microsoft.com/office/officeart/2005/8/layout/vList2"/>
    <dgm:cxn modelId="{9883AB7F-6123-4B59-9946-53349F4AC12D}" type="presParOf" srcId="{20421D1B-B537-416B-B5D1-649F604B9BED}" destId="{BD56D926-5717-47F5-95B0-62D1B0742EFA}" srcOrd="4" destOrd="0" presId="urn:microsoft.com/office/officeart/2005/8/layout/vList2"/>
    <dgm:cxn modelId="{974373CE-C400-4E44-AB00-BE79CF173C00}" type="presParOf" srcId="{20421D1B-B537-416B-B5D1-649F604B9BED}" destId="{76FEE145-DC17-4325-AAC0-981FD0F65204}" srcOrd="5" destOrd="0" presId="urn:microsoft.com/office/officeart/2005/8/layout/vList2"/>
    <dgm:cxn modelId="{ECAC072D-7EAA-4695-B728-76F2D0688B0B}" type="presParOf" srcId="{20421D1B-B537-416B-B5D1-649F604B9BED}" destId="{5357B954-4E77-447B-935D-7ECDABA43D34}" srcOrd="6" destOrd="0" presId="urn:microsoft.com/office/officeart/2005/8/layout/vList2"/>
    <dgm:cxn modelId="{31CA9EFD-B050-4A97-B0F2-1412B35FCA9E}" type="presParOf" srcId="{20421D1B-B537-416B-B5D1-649F604B9BED}" destId="{DA4A26E0-0141-41B3-8008-95E21980685C}" srcOrd="7" destOrd="0" presId="urn:microsoft.com/office/officeart/2005/8/layout/vList2"/>
    <dgm:cxn modelId="{78BFBBB4-DC68-407A-8C58-4EF5FA54016C}" type="presParOf" srcId="{20421D1B-B537-416B-B5D1-649F604B9BED}" destId="{B7F3D643-11BD-436C-8379-231111AD4F8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A77A2E-3552-446A-BF58-817F6414B0A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DBB41DA-9B07-40A6-8012-EDCDA6B56C68}">
      <dgm:prSet phldrT="[Текст]" custT="1"/>
      <dgm:spPr>
        <a:solidFill>
          <a:schemeClr val="accent5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Поднять уровень подготовки квалифицированных рабочих и специалистов среднего звена до мировых стандартов</a:t>
          </a:r>
          <a:endParaRPr lang="ru-RU" sz="20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2E511A-26E6-4439-9254-EB3C7F9EF9DB}" type="parTrans" cxnId="{372C9A1E-1E5D-42F9-BF04-CF516096FE8D}">
      <dgm:prSet/>
      <dgm:spPr/>
      <dgm:t>
        <a:bodyPr/>
        <a:lstStyle/>
        <a:p>
          <a:endParaRPr lang="ru-RU"/>
        </a:p>
      </dgm:t>
    </dgm:pt>
    <dgm:pt modelId="{2DC7A84F-9948-4DB8-9466-6CB3D6EC5A35}" type="sibTrans" cxnId="{372C9A1E-1E5D-42F9-BF04-CF516096FE8D}">
      <dgm:prSet/>
      <dgm:spPr/>
      <dgm:t>
        <a:bodyPr/>
        <a:lstStyle/>
        <a:p>
          <a:endParaRPr lang="ru-RU"/>
        </a:p>
      </dgm:t>
    </dgm:pt>
    <dgm:pt modelId="{5D5CBABB-1E00-4D20-887B-999B800C0820}">
      <dgm:prSet phldrT="[Текст]" custT="1"/>
      <dgm:spPr>
        <a:solidFill>
          <a:srgbClr val="FFFF99"/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Создать новые возможности для самореализации разных категорий населения, в том числе, пенсионеров и лиц с ограниченными возможностями здоровья</a:t>
          </a:r>
          <a:endParaRPr lang="ru-RU" sz="20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3A0A92-B5C8-4640-8009-557854115576}" type="parTrans" cxnId="{9F854D30-CC37-4CB0-BB4F-05B66F192854}">
      <dgm:prSet/>
      <dgm:spPr/>
      <dgm:t>
        <a:bodyPr/>
        <a:lstStyle/>
        <a:p>
          <a:endParaRPr lang="ru-RU"/>
        </a:p>
      </dgm:t>
    </dgm:pt>
    <dgm:pt modelId="{6EEF2FCA-2CAD-4F34-8DD2-F1E651EE730F}" type="sibTrans" cxnId="{9F854D30-CC37-4CB0-BB4F-05B66F192854}">
      <dgm:prSet/>
      <dgm:spPr/>
      <dgm:t>
        <a:bodyPr/>
        <a:lstStyle/>
        <a:p>
          <a:endParaRPr lang="ru-RU"/>
        </a:p>
      </dgm:t>
    </dgm:pt>
    <dgm:pt modelId="{CE96D42B-3001-470B-B662-17D04DAB6BED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noProof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Воспитать гармонично развитую и социально ответственную личность на основе духовно-нравственных, патриотических ценностей народов России, исторических и национально-культурных традиций Республики Крым</a:t>
          </a:r>
          <a:endParaRPr lang="ru-RU" sz="2000" noProof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A4D1A6-B3EA-441C-9190-748AB917E75D}" type="parTrans" cxnId="{C153DAB3-9EAA-4E07-B099-5E9FB1B6DCF4}">
      <dgm:prSet/>
      <dgm:spPr/>
      <dgm:t>
        <a:bodyPr/>
        <a:lstStyle/>
        <a:p>
          <a:endParaRPr lang="ru-RU"/>
        </a:p>
      </dgm:t>
    </dgm:pt>
    <dgm:pt modelId="{455A422F-1CE5-4232-B9B6-0E0E10CB0274}" type="sibTrans" cxnId="{C153DAB3-9EAA-4E07-B099-5E9FB1B6DCF4}">
      <dgm:prSet/>
      <dgm:spPr/>
      <dgm:t>
        <a:bodyPr/>
        <a:lstStyle/>
        <a:p>
          <a:endParaRPr lang="ru-RU"/>
        </a:p>
      </dgm:t>
    </dgm:pt>
    <dgm:pt modelId="{A36AD867-CE2A-43AE-BD24-5B7A31603733}">
      <dgm:prSet custT="1"/>
      <dgm:spPr>
        <a:solidFill>
          <a:srgbClr val="CCFFCC"/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sz="20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Обеспечить конкурентоспособность, мобильность выпускников, их стабильную занятость в сфере услуг в соответствии с меняющимися запросами рынка труда</a:t>
          </a:r>
          <a:endParaRPr lang="ru-RU" sz="20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DF6854-0E85-4E0A-8843-76FBF927537A}" type="parTrans" cxnId="{9AB86509-2EC1-4CDA-93BB-9FF371316728}">
      <dgm:prSet/>
      <dgm:spPr/>
      <dgm:t>
        <a:bodyPr/>
        <a:lstStyle/>
        <a:p>
          <a:endParaRPr lang="ru-RU"/>
        </a:p>
      </dgm:t>
    </dgm:pt>
    <dgm:pt modelId="{9AE49DAD-9374-4292-BFC7-6E08307D5470}" type="sibTrans" cxnId="{9AB86509-2EC1-4CDA-93BB-9FF371316728}">
      <dgm:prSet/>
      <dgm:spPr/>
      <dgm:t>
        <a:bodyPr/>
        <a:lstStyle/>
        <a:p>
          <a:endParaRPr lang="ru-RU"/>
        </a:p>
      </dgm:t>
    </dgm:pt>
    <dgm:pt modelId="{3C7C3E70-99A8-4706-9F6E-31B724CDFDCC}" type="pres">
      <dgm:prSet presAssocID="{44A77A2E-3552-446A-BF58-817F6414B0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3CDD7B-0B3B-46AB-9939-7B59B1B8906F}" type="pres">
      <dgm:prSet presAssocID="{ADBB41DA-9B07-40A6-8012-EDCDA6B56C68}" presName="parentLin" presStyleCnt="0"/>
      <dgm:spPr/>
    </dgm:pt>
    <dgm:pt modelId="{A6DA080E-9D74-401F-8BE4-BE5886042527}" type="pres">
      <dgm:prSet presAssocID="{ADBB41DA-9B07-40A6-8012-EDCDA6B56C6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9A532E4-3C6C-4287-A71E-E717149E4FF7}" type="pres">
      <dgm:prSet presAssocID="{ADBB41DA-9B07-40A6-8012-EDCDA6B56C68}" presName="parentText" presStyleLbl="node1" presStyleIdx="0" presStyleCnt="4" custScaleX="136598" custScaleY="1047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67174-3163-4B88-8379-2870BF536F0E}" type="pres">
      <dgm:prSet presAssocID="{ADBB41DA-9B07-40A6-8012-EDCDA6B56C68}" presName="negativeSpace" presStyleCnt="0"/>
      <dgm:spPr/>
    </dgm:pt>
    <dgm:pt modelId="{7AC74372-3A51-430D-939C-BB96C8A4DCFE}" type="pres">
      <dgm:prSet presAssocID="{ADBB41DA-9B07-40A6-8012-EDCDA6B56C68}" presName="childText" presStyleLbl="conFgAcc1" presStyleIdx="0" presStyleCnt="4">
        <dgm:presLayoutVars>
          <dgm:bulletEnabled val="1"/>
        </dgm:presLayoutVars>
      </dgm:prSet>
      <dgm:spPr/>
    </dgm:pt>
    <dgm:pt modelId="{DA004241-7DC3-4E88-B12B-308FA521D978}" type="pres">
      <dgm:prSet presAssocID="{2DC7A84F-9948-4DB8-9466-6CB3D6EC5A35}" presName="spaceBetweenRectangles" presStyleCnt="0"/>
      <dgm:spPr/>
    </dgm:pt>
    <dgm:pt modelId="{5D7B1E2F-61E7-406C-84E5-96B029669E2B}" type="pres">
      <dgm:prSet presAssocID="{A36AD867-CE2A-43AE-BD24-5B7A31603733}" presName="parentLin" presStyleCnt="0"/>
      <dgm:spPr/>
    </dgm:pt>
    <dgm:pt modelId="{B11D054B-EB03-454E-9F60-E5721A8B1ACF}" type="pres">
      <dgm:prSet presAssocID="{A36AD867-CE2A-43AE-BD24-5B7A3160373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912A3E2-15D7-4F29-A54D-F81FF42E1CC3}" type="pres">
      <dgm:prSet presAssocID="{A36AD867-CE2A-43AE-BD24-5B7A31603733}" presName="parentText" presStyleLbl="node1" presStyleIdx="1" presStyleCnt="4" custScaleX="1380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FCEDE-F17E-4563-8623-2F522F233036}" type="pres">
      <dgm:prSet presAssocID="{A36AD867-CE2A-43AE-BD24-5B7A31603733}" presName="negativeSpace" presStyleCnt="0"/>
      <dgm:spPr/>
    </dgm:pt>
    <dgm:pt modelId="{1B1C53B1-2FA0-4519-8E65-B699AEA79C07}" type="pres">
      <dgm:prSet presAssocID="{A36AD867-CE2A-43AE-BD24-5B7A31603733}" presName="childText" presStyleLbl="conFgAcc1" presStyleIdx="1" presStyleCnt="4">
        <dgm:presLayoutVars>
          <dgm:bulletEnabled val="1"/>
        </dgm:presLayoutVars>
      </dgm:prSet>
      <dgm:spPr/>
    </dgm:pt>
    <dgm:pt modelId="{84C1827A-11B5-45D9-A932-98F5D84A1F5A}" type="pres">
      <dgm:prSet presAssocID="{9AE49DAD-9374-4292-BFC7-6E08307D5470}" presName="spaceBetweenRectangles" presStyleCnt="0"/>
      <dgm:spPr/>
    </dgm:pt>
    <dgm:pt modelId="{740BE30D-C7BF-446A-9115-D933583AE9D8}" type="pres">
      <dgm:prSet presAssocID="{5D5CBABB-1E00-4D20-887B-999B800C0820}" presName="parentLin" presStyleCnt="0"/>
      <dgm:spPr/>
    </dgm:pt>
    <dgm:pt modelId="{0AC00E79-3C35-49C6-A7CA-F2016C302EA5}" type="pres">
      <dgm:prSet presAssocID="{5D5CBABB-1E00-4D20-887B-999B800C082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BBF7384-4436-4FA3-9FB7-16CBE82D8BCE}" type="pres">
      <dgm:prSet presAssocID="{5D5CBABB-1E00-4D20-887B-999B800C0820}" presName="parentText" presStyleLbl="node1" presStyleIdx="2" presStyleCnt="4" custScaleX="1396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58F43-5AEF-4953-A30B-CEA006C86E78}" type="pres">
      <dgm:prSet presAssocID="{5D5CBABB-1E00-4D20-887B-999B800C0820}" presName="negativeSpace" presStyleCnt="0"/>
      <dgm:spPr/>
    </dgm:pt>
    <dgm:pt modelId="{CCCEFA0A-CB23-4E95-9249-D31DACE64DF8}" type="pres">
      <dgm:prSet presAssocID="{5D5CBABB-1E00-4D20-887B-999B800C0820}" presName="childText" presStyleLbl="conFgAcc1" presStyleIdx="2" presStyleCnt="4">
        <dgm:presLayoutVars>
          <dgm:bulletEnabled val="1"/>
        </dgm:presLayoutVars>
      </dgm:prSet>
      <dgm:spPr/>
    </dgm:pt>
    <dgm:pt modelId="{6088C5C3-AA69-4645-88F5-468DEE3BF9DD}" type="pres">
      <dgm:prSet presAssocID="{6EEF2FCA-2CAD-4F34-8DD2-F1E651EE730F}" presName="spaceBetweenRectangles" presStyleCnt="0"/>
      <dgm:spPr/>
    </dgm:pt>
    <dgm:pt modelId="{80D34B97-F1DB-46E8-A9C5-758513222185}" type="pres">
      <dgm:prSet presAssocID="{CE96D42B-3001-470B-B662-17D04DAB6BED}" presName="parentLin" presStyleCnt="0"/>
      <dgm:spPr/>
    </dgm:pt>
    <dgm:pt modelId="{85D71CFA-C279-4E24-8D1F-5B71C03EED0A}" type="pres">
      <dgm:prSet presAssocID="{CE96D42B-3001-470B-B662-17D04DAB6BE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547220F-1529-417A-9626-FF853778F8CE}" type="pres">
      <dgm:prSet presAssocID="{CE96D42B-3001-470B-B662-17D04DAB6BED}" presName="parentText" presStyleLbl="node1" presStyleIdx="3" presStyleCnt="4" custScaleX="137195" custScaleY="119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40063-84DA-442A-93CE-9664A32DCC68}" type="pres">
      <dgm:prSet presAssocID="{CE96D42B-3001-470B-B662-17D04DAB6BED}" presName="negativeSpace" presStyleCnt="0"/>
      <dgm:spPr/>
    </dgm:pt>
    <dgm:pt modelId="{34D3CC0F-5BB6-4100-90E6-F8E2427C6B38}" type="pres">
      <dgm:prSet presAssocID="{CE96D42B-3001-470B-B662-17D04DAB6BE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1FE52C1-0689-4A5A-BA9D-B619996037C4}" type="presOf" srcId="{ADBB41DA-9B07-40A6-8012-EDCDA6B56C68}" destId="{A6DA080E-9D74-401F-8BE4-BE5886042527}" srcOrd="0" destOrd="0" presId="urn:microsoft.com/office/officeart/2005/8/layout/list1"/>
    <dgm:cxn modelId="{10BF910C-9AE4-4AE3-AC84-83B0F81C2964}" type="presOf" srcId="{CE96D42B-3001-470B-B662-17D04DAB6BED}" destId="{D547220F-1529-417A-9626-FF853778F8CE}" srcOrd="1" destOrd="0" presId="urn:microsoft.com/office/officeart/2005/8/layout/list1"/>
    <dgm:cxn modelId="{9F854D30-CC37-4CB0-BB4F-05B66F192854}" srcId="{44A77A2E-3552-446A-BF58-817F6414B0AC}" destId="{5D5CBABB-1E00-4D20-887B-999B800C0820}" srcOrd="2" destOrd="0" parTransId="{B43A0A92-B5C8-4640-8009-557854115576}" sibTransId="{6EEF2FCA-2CAD-4F34-8DD2-F1E651EE730F}"/>
    <dgm:cxn modelId="{1DFF73BC-D6C1-4EEC-BDCA-3865D05D203E}" type="presOf" srcId="{A36AD867-CE2A-43AE-BD24-5B7A31603733}" destId="{B11D054B-EB03-454E-9F60-E5721A8B1ACF}" srcOrd="0" destOrd="0" presId="urn:microsoft.com/office/officeart/2005/8/layout/list1"/>
    <dgm:cxn modelId="{372C9A1E-1E5D-42F9-BF04-CF516096FE8D}" srcId="{44A77A2E-3552-446A-BF58-817F6414B0AC}" destId="{ADBB41DA-9B07-40A6-8012-EDCDA6B56C68}" srcOrd="0" destOrd="0" parTransId="{9E2E511A-26E6-4439-9254-EB3C7F9EF9DB}" sibTransId="{2DC7A84F-9948-4DB8-9466-6CB3D6EC5A35}"/>
    <dgm:cxn modelId="{BDB53E46-DA62-4AA9-A085-FDEB8E9AC316}" type="presOf" srcId="{5D5CBABB-1E00-4D20-887B-999B800C0820}" destId="{0AC00E79-3C35-49C6-A7CA-F2016C302EA5}" srcOrd="0" destOrd="0" presId="urn:microsoft.com/office/officeart/2005/8/layout/list1"/>
    <dgm:cxn modelId="{0807C5BE-2BDA-4038-AAD5-11D69A2956AB}" type="presOf" srcId="{5D5CBABB-1E00-4D20-887B-999B800C0820}" destId="{7BBF7384-4436-4FA3-9FB7-16CBE82D8BCE}" srcOrd="1" destOrd="0" presId="urn:microsoft.com/office/officeart/2005/8/layout/list1"/>
    <dgm:cxn modelId="{249CCEB9-D1CC-4916-9247-BC8DB4CF4455}" type="presOf" srcId="{ADBB41DA-9B07-40A6-8012-EDCDA6B56C68}" destId="{C9A532E4-3C6C-4287-A71E-E717149E4FF7}" srcOrd="1" destOrd="0" presId="urn:microsoft.com/office/officeart/2005/8/layout/list1"/>
    <dgm:cxn modelId="{B41DD66E-3D21-40A8-B314-E54672646958}" type="presOf" srcId="{A36AD867-CE2A-43AE-BD24-5B7A31603733}" destId="{1912A3E2-15D7-4F29-A54D-F81FF42E1CC3}" srcOrd="1" destOrd="0" presId="urn:microsoft.com/office/officeart/2005/8/layout/list1"/>
    <dgm:cxn modelId="{3B67FCA9-1324-4A44-B21A-D1CC95EF3A8C}" type="presOf" srcId="{44A77A2E-3552-446A-BF58-817F6414B0AC}" destId="{3C7C3E70-99A8-4706-9F6E-31B724CDFDCC}" srcOrd="0" destOrd="0" presId="urn:microsoft.com/office/officeart/2005/8/layout/list1"/>
    <dgm:cxn modelId="{C153DAB3-9EAA-4E07-B099-5E9FB1B6DCF4}" srcId="{44A77A2E-3552-446A-BF58-817F6414B0AC}" destId="{CE96D42B-3001-470B-B662-17D04DAB6BED}" srcOrd="3" destOrd="0" parTransId="{88A4D1A6-B3EA-441C-9190-748AB917E75D}" sibTransId="{455A422F-1CE5-4232-B9B6-0E0E10CB0274}"/>
    <dgm:cxn modelId="{769D7A25-CD33-417B-AD85-94084A99FFC9}" type="presOf" srcId="{CE96D42B-3001-470B-B662-17D04DAB6BED}" destId="{85D71CFA-C279-4E24-8D1F-5B71C03EED0A}" srcOrd="0" destOrd="0" presId="urn:microsoft.com/office/officeart/2005/8/layout/list1"/>
    <dgm:cxn modelId="{9AB86509-2EC1-4CDA-93BB-9FF371316728}" srcId="{44A77A2E-3552-446A-BF58-817F6414B0AC}" destId="{A36AD867-CE2A-43AE-BD24-5B7A31603733}" srcOrd="1" destOrd="0" parTransId="{F8DF6854-0E85-4E0A-8843-76FBF927537A}" sibTransId="{9AE49DAD-9374-4292-BFC7-6E08307D5470}"/>
    <dgm:cxn modelId="{DA6F643F-64CE-48AA-8514-2756649D5FB8}" type="presParOf" srcId="{3C7C3E70-99A8-4706-9F6E-31B724CDFDCC}" destId="{F23CDD7B-0B3B-46AB-9939-7B59B1B8906F}" srcOrd="0" destOrd="0" presId="urn:microsoft.com/office/officeart/2005/8/layout/list1"/>
    <dgm:cxn modelId="{9301F278-851C-44A1-88EF-D6715BC7F8D7}" type="presParOf" srcId="{F23CDD7B-0B3B-46AB-9939-7B59B1B8906F}" destId="{A6DA080E-9D74-401F-8BE4-BE5886042527}" srcOrd="0" destOrd="0" presId="urn:microsoft.com/office/officeart/2005/8/layout/list1"/>
    <dgm:cxn modelId="{9C462D7D-F767-40EA-B5F9-C9770FAC38CE}" type="presParOf" srcId="{F23CDD7B-0B3B-46AB-9939-7B59B1B8906F}" destId="{C9A532E4-3C6C-4287-A71E-E717149E4FF7}" srcOrd="1" destOrd="0" presId="urn:microsoft.com/office/officeart/2005/8/layout/list1"/>
    <dgm:cxn modelId="{48CB4EE9-E562-44D4-BF19-BCA4AE3D0382}" type="presParOf" srcId="{3C7C3E70-99A8-4706-9F6E-31B724CDFDCC}" destId="{79467174-3163-4B88-8379-2870BF536F0E}" srcOrd="1" destOrd="0" presId="urn:microsoft.com/office/officeart/2005/8/layout/list1"/>
    <dgm:cxn modelId="{D3B28794-5B40-450B-A597-75856E815DC7}" type="presParOf" srcId="{3C7C3E70-99A8-4706-9F6E-31B724CDFDCC}" destId="{7AC74372-3A51-430D-939C-BB96C8A4DCFE}" srcOrd="2" destOrd="0" presId="urn:microsoft.com/office/officeart/2005/8/layout/list1"/>
    <dgm:cxn modelId="{7FD7A507-D3EC-434A-B302-8B1CCC61AFAB}" type="presParOf" srcId="{3C7C3E70-99A8-4706-9F6E-31B724CDFDCC}" destId="{DA004241-7DC3-4E88-B12B-308FA521D978}" srcOrd="3" destOrd="0" presId="urn:microsoft.com/office/officeart/2005/8/layout/list1"/>
    <dgm:cxn modelId="{27AA85DE-42D0-48C2-82C2-A1577EF4C335}" type="presParOf" srcId="{3C7C3E70-99A8-4706-9F6E-31B724CDFDCC}" destId="{5D7B1E2F-61E7-406C-84E5-96B029669E2B}" srcOrd="4" destOrd="0" presId="urn:microsoft.com/office/officeart/2005/8/layout/list1"/>
    <dgm:cxn modelId="{B2EB1E95-DCF1-48C7-A36B-AA8740480A39}" type="presParOf" srcId="{5D7B1E2F-61E7-406C-84E5-96B029669E2B}" destId="{B11D054B-EB03-454E-9F60-E5721A8B1ACF}" srcOrd="0" destOrd="0" presId="urn:microsoft.com/office/officeart/2005/8/layout/list1"/>
    <dgm:cxn modelId="{B2F3C488-E8D5-40F9-8FCA-2630C7C83F08}" type="presParOf" srcId="{5D7B1E2F-61E7-406C-84E5-96B029669E2B}" destId="{1912A3E2-15D7-4F29-A54D-F81FF42E1CC3}" srcOrd="1" destOrd="0" presId="urn:microsoft.com/office/officeart/2005/8/layout/list1"/>
    <dgm:cxn modelId="{726978F3-BC4F-41E2-A985-2A0AB42A4241}" type="presParOf" srcId="{3C7C3E70-99A8-4706-9F6E-31B724CDFDCC}" destId="{C47FCEDE-F17E-4563-8623-2F522F233036}" srcOrd="5" destOrd="0" presId="urn:microsoft.com/office/officeart/2005/8/layout/list1"/>
    <dgm:cxn modelId="{D953D735-AA45-4C00-84CD-9DA8972D034D}" type="presParOf" srcId="{3C7C3E70-99A8-4706-9F6E-31B724CDFDCC}" destId="{1B1C53B1-2FA0-4519-8E65-B699AEA79C07}" srcOrd="6" destOrd="0" presId="urn:microsoft.com/office/officeart/2005/8/layout/list1"/>
    <dgm:cxn modelId="{C9FA95B3-CBD9-4897-9CB7-55B06E933458}" type="presParOf" srcId="{3C7C3E70-99A8-4706-9F6E-31B724CDFDCC}" destId="{84C1827A-11B5-45D9-A932-98F5D84A1F5A}" srcOrd="7" destOrd="0" presId="urn:microsoft.com/office/officeart/2005/8/layout/list1"/>
    <dgm:cxn modelId="{BE5F74F6-E2E6-4B33-ADBB-9431A12113C2}" type="presParOf" srcId="{3C7C3E70-99A8-4706-9F6E-31B724CDFDCC}" destId="{740BE30D-C7BF-446A-9115-D933583AE9D8}" srcOrd="8" destOrd="0" presId="urn:microsoft.com/office/officeart/2005/8/layout/list1"/>
    <dgm:cxn modelId="{11769F92-5BBD-474A-81A7-8AC2EA32FE22}" type="presParOf" srcId="{740BE30D-C7BF-446A-9115-D933583AE9D8}" destId="{0AC00E79-3C35-49C6-A7CA-F2016C302EA5}" srcOrd="0" destOrd="0" presId="urn:microsoft.com/office/officeart/2005/8/layout/list1"/>
    <dgm:cxn modelId="{B1C1778A-7194-43A8-AB85-49815DF947C5}" type="presParOf" srcId="{740BE30D-C7BF-446A-9115-D933583AE9D8}" destId="{7BBF7384-4436-4FA3-9FB7-16CBE82D8BCE}" srcOrd="1" destOrd="0" presId="urn:microsoft.com/office/officeart/2005/8/layout/list1"/>
    <dgm:cxn modelId="{6C9E4D8E-0D82-4FFE-B071-1A651B6A54BE}" type="presParOf" srcId="{3C7C3E70-99A8-4706-9F6E-31B724CDFDCC}" destId="{DD458F43-5AEF-4953-A30B-CEA006C86E78}" srcOrd="9" destOrd="0" presId="urn:microsoft.com/office/officeart/2005/8/layout/list1"/>
    <dgm:cxn modelId="{75CEBF56-CA32-4077-9592-EFADC033B671}" type="presParOf" srcId="{3C7C3E70-99A8-4706-9F6E-31B724CDFDCC}" destId="{CCCEFA0A-CB23-4E95-9249-D31DACE64DF8}" srcOrd="10" destOrd="0" presId="urn:microsoft.com/office/officeart/2005/8/layout/list1"/>
    <dgm:cxn modelId="{5FE7C3E8-2537-45BA-982B-3E3D4A337861}" type="presParOf" srcId="{3C7C3E70-99A8-4706-9F6E-31B724CDFDCC}" destId="{6088C5C3-AA69-4645-88F5-468DEE3BF9DD}" srcOrd="11" destOrd="0" presId="urn:microsoft.com/office/officeart/2005/8/layout/list1"/>
    <dgm:cxn modelId="{3F154AFD-23EB-429A-B10D-2275E7B7C964}" type="presParOf" srcId="{3C7C3E70-99A8-4706-9F6E-31B724CDFDCC}" destId="{80D34B97-F1DB-46E8-A9C5-758513222185}" srcOrd="12" destOrd="0" presId="urn:microsoft.com/office/officeart/2005/8/layout/list1"/>
    <dgm:cxn modelId="{821F0D29-1B04-456B-91D3-E1BE93EA33A5}" type="presParOf" srcId="{80D34B97-F1DB-46E8-A9C5-758513222185}" destId="{85D71CFA-C279-4E24-8D1F-5B71C03EED0A}" srcOrd="0" destOrd="0" presId="urn:microsoft.com/office/officeart/2005/8/layout/list1"/>
    <dgm:cxn modelId="{187CA4DD-13B8-4FB2-BEA6-0A7F7D79B0FB}" type="presParOf" srcId="{80D34B97-F1DB-46E8-A9C5-758513222185}" destId="{D547220F-1529-417A-9626-FF853778F8CE}" srcOrd="1" destOrd="0" presId="urn:microsoft.com/office/officeart/2005/8/layout/list1"/>
    <dgm:cxn modelId="{F4A506F6-B24E-47B4-94CE-E4BD496DD2D1}" type="presParOf" srcId="{3C7C3E70-99A8-4706-9F6E-31B724CDFDCC}" destId="{1A940063-84DA-442A-93CE-9664A32DCC68}" srcOrd="13" destOrd="0" presId="urn:microsoft.com/office/officeart/2005/8/layout/list1"/>
    <dgm:cxn modelId="{CF57F497-6AF5-4005-BDFE-F763CBF1A225}" type="presParOf" srcId="{3C7C3E70-99A8-4706-9F6E-31B724CDFDCC}" destId="{34D3CC0F-5BB6-4100-90E6-F8E2427C6B3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DD7BA9-190A-44BF-9A66-00C25F519EF0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03900-9427-4970-B889-55B214BCDB5D}">
      <dgm:prSet phldrT="[Текст]" custT="1"/>
      <dgm:spPr/>
      <dgm:t>
        <a:bodyPr/>
        <a:lstStyle/>
        <a:p>
          <a:pPr algn="just"/>
          <a:r>
            <a:rPr lang="ru-RU" sz="1800" i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Интегральное педагогическое образование: </a:t>
          </a:r>
          <a:r>
            <a:rPr lang="ru-RU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психолого-педагогическое, специально-профессиональное, методическое, дизайнерское </a:t>
          </a:r>
          <a:endParaRPr lang="ru-RU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1799B3-66E9-420B-B05E-45BABCE9A2DE}" type="parTrans" cxnId="{580DCDE2-0683-43F8-992A-566E68F7629E}">
      <dgm:prSet/>
      <dgm:spPr/>
      <dgm:t>
        <a:bodyPr/>
        <a:lstStyle/>
        <a:p>
          <a:endParaRPr lang="ru-RU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6F81C8-88BB-4140-B25E-DDC3A53F330D}" type="sibTrans" cxnId="{580DCDE2-0683-43F8-992A-566E68F7629E}">
      <dgm:prSet/>
      <dgm:spPr/>
      <dgm:t>
        <a:bodyPr/>
        <a:lstStyle/>
        <a:p>
          <a:endParaRPr lang="ru-RU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DE80A2-941D-45F5-A169-F9C1EE7D4521}">
      <dgm:prSet phldrT="[Текст]" custT="1"/>
      <dgm:spPr/>
      <dgm:t>
        <a:bodyPr/>
        <a:lstStyle/>
        <a:p>
          <a:pPr algn="just"/>
          <a:r>
            <a: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Непрерывное педагогическое развитие: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индивидуальной траектории в условиях реального и виртуального взаимодействия внутри педагогических сообществ </a:t>
          </a:r>
          <a:endParaRPr lang="ru-RU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A49B9-5B53-4CEF-8032-F660E5FA90A2}" type="parTrans" cxnId="{6B912E5A-E159-426C-AF8A-39C6A70D284F}">
      <dgm:prSet/>
      <dgm:spPr/>
      <dgm:t>
        <a:bodyPr/>
        <a:lstStyle/>
        <a:p>
          <a:endParaRPr lang="ru-RU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AFB10F-76D2-4AE0-9DF9-A44D56990040}" type="sibTrans" cxnId="{6B912E5A-E159-426C-AF8A-39C6A70D284F}">
      <dgm:prSet/>
      <dgm:spPr/>
      <dgm:t>
        <a:bodyPr/>
        <a:lstStyle/>
        <a:p>
          <a:endParaRPr lang="ru-RU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6B0B7-9A45-43D2-81CF-8BA6A5F30BF4}">
      <dgm:prSet phldrT="[Текст]" custT="1"/>
      <dgm:spPr/>
      <dgm:t>
        <a:bodyPr/>
        <a:lstStyle/>
        <a:p>
          <a:pPr algn="just"/>
          <a:r>
            <a:rPr lang="ru-RU" sz="1800" i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Педагогическое долголетие:</a:t>
          </a:r>
          <a:r>
            <a:rPr lang="ru-RU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«наращивание» профессионально-педагогических компетенций в течение всей карьеры, наставничество</a:t>
          </a:r>
          <a:endParaRPr lang="ru-RU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57246-34EE-406A-912C-BEF941D48798}" type="parTrans" cxnId="{1D4BE1C1-69E4-40CC-8B24-D24353C99A08}">
      <dgm:prSet/>
      <dgm:spPr/>
      <dgm:t>
        <a:bodyPr/>
        <a:lstStyle/>
        <a:p>
          <a:endParaRPr lang="ru-RU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B5F79-4F50-4184-964C-10F38FC0DEF1}" type="sibTrans" cxnId="{1D4BE1C1-69E4-40CC-8B24-D24353C99A08}">
      <dgm:prSet/>
      <dgm:spPr/>
      <dgm:t>
        <a:bodyPr/>
        <a:lstStyle/>
        <a:p>
          <a:endParaRPr lang="ru-RU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A402D-B136-4676-BE18-A461A911FB7A}" type="pres">
      <dgm:prSet presAssocID="{56DD7BA9-190A-44BF-9A66-00C25F519E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06E8845-D339-4E87-B897-93CA2F89CAA0}" type="pres">
      <dgm:prSet presAssocID="{56DD7BA9-190A-44BF-9A66-00C25F519EF0}" presName="Name1" presStyleCnt="0"/>
      <dgm:spPr/>
    </dgm:pt>
    <dgm:pt modelId="{CBFB5573-C00D-48AD-81C5-EFBFCEC15068}" type="pres">
      <dgm:prSet presAssocID="{56DD7BA9-190A-44BF-9A66-00C25F519EF0}" presName="cycle" presStyleCnt="0"/>
      <dgm:spPr/>
    </dgm:pt>
    <dgm:pt modelId="{DCBAE6A8-3A5D-4FB0-9DD2-FD25720C22B8}" type="pres">
      <dgm:prSet presAssocID="{56DD7BA9-190A-44BF-9A66-00C25F519EF0}" presName="srcNode" presStyleLbl="node1" presStyleIdx="0" presStyleCnt="3"/>
      <dgm:spPr/>
    </dgm:pt>
    <dgm:pt modelId="{58127EF7-D24B-4B42-A5BA-6DB4DE86AD73}" type="pres">
      <dgm:prSet presAssocID="{56DD7BA9-190A-44BF-9A66-00C25F519EF0}" presName="conn" presStyleLbl="parChTrans1D2" presStyleIdx="0" presStyleCnt="1"/>
      <dgm:spPr/>
      <dgm:t>
        <a:bodyPr/>
        <a:lstStyle/>
        <a:p>
          <a:endParaRPr lang="ru-RU"/>
        </a:p>
      </dgm:t>
    </dgm:pt>
    <dgm:pt modelId="{EB4341B5-47D1-49E8-AA1C-13D151EDF238}" type="pres">
      <dgm:prSet presAssocID="{56DD7BA9-190A-44BF-9A66-00C25F519EF0}" presName="extraNode" presStyleLbl="node1" presStyleIdx="0" presStyleCnt="3"/>
      <dgm:spPr/>
    </dgm:pt>
    <dgm:pt modelId="{B745F1EE-1A4D-4177-99C0-1777FF339688}" type="pres">
      <dgm:prSet presAssocID="{56DD7BA9-190A-44BF-9A66-00C25F519EF0}" presName="dstNode" presStyleLbl="node1" presStyleIdx="0" presStyleCnt="3"/>
      <dgm:spPr/>
    </dgm:pt>
    <dgm:pt modelId="{BD546D83-B999-409F-A1DD-54CDA447E8D2}" type="pres">
      <dgm:prSet presAssocID="{66E03900-9427-4970-B889-55B214BCDB5D}" presName="text_1" presStyleLbl="node1" presStyleIdx="0" presStyleCnt="3" custScaleY="136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E6015-389E-4D25-AE48-415C70CE8342}" type="pres">
      <dgm:prSet presAssocID="{66E03900-9427-4970-B889-55B214BCDB5D}" presName="accent_1" presStyleCnt="0"/>
      <dgm:spPr/>
    </dgm:pt>
    <dgm:pt modelId="{41AB3004-E277-432C-85D4-C914C358EAF9}" type="pres">
      <dgm:prSet presAssocID="{66E03900-9427-4970-B889-55B214BCDB5D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638E3B-B599-4810-B189-C259C7DB8B76}" type="pres">
      <dgm:prSet presAssocID="{06DE80A2-941D-45F5-A169-F9C1EE7D4521}" presName="text_2" presStyleLbl="node1" presStyleIdx="1" presStyleCnt="3" custScaleY="155585" custLinFactNeighborY="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2B4C2-0832-44EC-89F7-6FAF663D35EC}" type="pres">
      <dgm:prSet presAssocID="{06DE80A2-941D-45F5-A169-F9C1EE7D4521}" presName="accent_2" presStyleCnt="0"/>
      <dgm:spPr/>
    </dgm:pt>
    <dgm:pt modelId="{926A79A4-36B3-4C76-AA0E-DE87EC6DFF35}" type="pres">
      <dgm:prSet presAssocID="{06DE80A2-941D-45F5-A169-F9C1EE7D4521}" presName="accentRepeatNode" presStyleLbl="solidFgAcc1" presStyleIdx="1" presStyleCnt="3" custLinFactNeighborY="30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FC6A730-ED1F-4B35-9BBD-B1F740F0BD2A}" type="pres">
      <dgm:prSet presAssocID="{1826B0B7-9A45-43D2-81CF-8BA6A5F30BF4}" presName="text_3" presStyleLbl="node1" presStyleIdx="2" presStyleCnt="3" custScaleY="102663" custLinFactNeighborY="-9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BFA15-DFB5-4362-BBA7-F1FDB3BC2B8F}" type="pres">
      <dgm:prSet presAssocID="{1826B0B7-9A45-43D2-81CF-8BA6A5F30BF4}" presName="accent_3" presStyleCnt="0"/>
      <dgm:spPr/>
    </dgm:pt>
    <dgm:pt modelId="{4CADCB69-0580-4A70-BA98-17F773CAA086}" type="pres">
      <dgm:prSet presAssocID="{1826B0B7-9A45-43D2-81CF-8BA6A5F30BF4}" presName="accentRepeatNode" presStyleLbl="solidFgAcc1" presStyleIdx="2" presStyleCnt="3" custLinFactNeighborY="-776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905624D-F143-4A87-AD9B-2869B8A8BD02}" type="presOf" srcId="{1826B0B7-9A45-43D2-81CF-8BA6A5F30BF4}" destId="{CFC6A730-ED1F-4B35-9BBD-B1F740F0BD2A}" srcOrd="0" destOrd="0" presId="urn:microsoft.com/office/officeart/2008/layout/VerticalCurvedList"/>
    <dgm:cxn modelId="{9DF5508B-EA08-4616-9225-B90504BEFAA1}" type="presOf" srcId="{66E03900-9427-4970-B889-55B214BCDB5D}" destId="{BD546D83-B999-409F-A1DD-54CDA447E8D2}" srcOrd="0" destOrd="0" presId="urn:microsoft.com/office/officeart/2008/layout/VerticalCurvedList"/>
    <dgm:cxn modelId="{FEDAA885-1980-467E-B790-D03242AB24CA}" type="presOf" srcId="{116F81C8-88BB-4140-B25E-DDC3A53F330D}" destId="{58127EF7-D24B-4B42-A5BA-6DB4DE86AD73}" srcOrd="0" destOrd="0" presId="urn:microsoft.com/office/officeart/2008/layout/VerticalCurvedList"/>
    <dgm:cxn modelId="{42B72105-79F2-4453-8895-09545BE10AF3}" type="presOf" srcId="{06DE80A2-941D-45F5-A169-F9C1EE7D4521}" destId="{0E638E3B-B599-4810-B189-C259C7DB8B76}" srcOrd="0" destOrd="0" presId="urn:microsoft.com/office/officeart/2008/layout/VerticalCurvedList"/>
    <dgm:cxn modelId="{6B912E5A-E159-426C-AF8A-39C6A70D284F}" srcId="{56DD7BA9-190A-44BF-9A66-00C25F519EF0}" destId="{06DE80A2-941D-45F5-A169-F9C1EE7D4521}" srcOrd="1" destOrd="0" parTransId="{719A49B9-5B53-4CEF-8032-F660E5FA90A2}" sibTransId="{8CAFB10F-76D2-4AE0-9DF9-A44D56990040}"/>
    <dgm:cxn modelId="{580DCDE2-0683-43F8-992A-566E68F7629E}" srcId="{56DD7BA9-190A-44BF-9A66-00C25F519EF0}" destId="{66E03900-9427-4970-B889-55B214BCDB5D}" srcOrd="0" destOrd="0" parTransId="{1B1799B3-66E9-420B-B05E-45BABCE9A2DE}" sibTransId="{116F81C8-88BB-4140-B25E-DDC3A53F330D}"/>
    <dgm:cxn modelId="{1D4BE1C1-69E4-40CC-8B24-D24353C99A08}" srcId="{56DD7BA9-190A-44BF-9A66-00C25F519EF0}" destId="{1826B0B7-9A45-43D2-81CF-8BA6A5F30BF4}" srcOrd="2" destOrd="0" parTransId="{67C57246-34EE-406A-912C-BEF941D48798}" sibTransId="{9A4B5F79-4F50-4184-964C-10F38FC0DEF1}"/>
    <dgm:cxn modelId="{610071AF-0B1A-48DE-8361-921DF3988271}" type="presOf" srcId="{56DD7BA9-190A-44BF-9A66-00C25F519EF0}" destId="{744A402D-B136-4676-BE18-A461A911FB7A}" srcOrd="0" destOrd="0" presId="urn:microsoft.com/office/officeart/2008/layout/VerticalCurvedList"/>
    <dgm:cxn modelId="{82F2E6E0-78C9-44D6-ADD0-9335BE63B361}" type="presParOf" srcId="{744A402D-B136-4676-BE18-A461A911FB7A}" destId="{006E8845-D339-4E87-B897-93CA2F89CAA0}" srcOrd="0" destOrd="0" presId="urn:microsoft.com/office/officeart/2008/layout/VerticalCurvedList"/>
    <dgm:cxn modelId="{5AE761E5-843F-4511-89EE-7485DF827D92}" type="presParOf" srcId="{006E8845-D339-4E87-B897-93CA2F89CAA0}" destId="{CBFB5573-C00D-48AD-81C5-EFBFCEC15068}" srcOrd="0" destOrd="0" presId="urn:microsoft.com/office/officeart/2008/layout/VerticalCurvedList"/>
    <dgm:cxn modelId="{9D3B6B43-6090-4806-80DA-2E919E45415A}" type="presParOf" srcId="{CBFB5573-C00D-48AD-81C5-EFBFCEC15068}" destId="{DCBAE6A8-3A5D-4FB0-9DD2-FD25720C22B8}" srcOrd="0" destOrd="0" presId="urn:microsoft.com/office/officeart/2008/layout/VerticalCurvedList"/>
    <dgm:cxn modelId="{2A868AF9-BB56-49EA-8F07-846BDAA96CEE}" type="presParOf" srcId="{CBFB5573-C00D-48AD-81C5-EFBFCEC15068}" destId="{58127EF7-D24B-4B42-A5BA-6DB4DE86AD73}" srcOrd="1" destOrd="0" presId="urn:microsoft.com/office/officeart/2008/layout/VerticalCurvedList"/>
    <dgm:cxn modelId="{45C42291-02C5-4694-B1F2-3FE9C94E87AF}" type="presParOf" srcId="{CBFB5573-C00D-48AD-81C5-EFBFCEC15068}" destId="{EB4341B5-47D1-49E8-AA1C-13D151EDF238}" srcOrd="2" destOrd="0" presId="urn:microsoft.com/office/officeart/2008/layout/VerticalCurvedList"/>
    <dgm:cxn modelId="{00DB4B6F-3E3F-43A4-B80F-0005EADFB3D2}" type="presParOf" srcId="{CBFB5573-C00D-48AD-81C5-EFBFCEC15068}" destId="{B745F1EE-1A4D-4177-99C0-1777FF339688}" srcOrd="3" destOrd="0" presId="urn:microsoft.com/office/officeart/2008/layout/VerticalCurvedList"/>
    <dgm:cxn modelId="{FF42A4D4-F00A-4E20-880E-3ADA9D413564}" type="presParOf" srcId="{006E8845-D339-4E87-B897-93CA2F89CAA0}" destId="{BD546D83-B999-409F-A1DD-54CDA447E8D2}" srcOrd="1" destOrd="0" presId="urn:microsoft.com/office/officeart/2008/layout/VerticalCurvedList"/>
    <dgm:cxn modelId="{D5239795-21E5-4916-BAEF-8482EF9B0D86}" type="presParOf" srcId="{006E8845-D339-4E87-B897-93CA2F89CAA0}" destId="{60DE6015-389E-4D25-AE48-415C70CE8342}" srcOrd="2" destOrd="0" presId="urn:microsoft.com/office/officeart/2008/layout/VerticalCurvedList"/>
    <dgm:cxn modelId="{791928D7-8222-403E-BC9B-41CF069206AC}" type="presParOf" srcId="{60DE6015-389E-4D25-AE48-415C70CE8342}" destId="{41AB3004-E277-432C-85D4-C914C358EAF9}" srcOrd="0" destOrd="0" presId="urn:microsoft.com/office/officeart/2008/layout/VerticalCurvedList"/>
    <dgm:cxn modelId="{96578403-8A3A-43F2-A639-DE5D7B108E3A}" type="presParOf" srcId="{006E8845-D339-4E87-B897-93CA2F89CAA0}" destId="{0E638E3B-B599-4810-B189-C259C7DB8B76}" srcOrd="3" destOrd="0" presId="urn:microsoft.com/office/officeart/2008/layout/VerticalCurvedList"/>
    <dgm:cxn modelId="{F15EC6C5-09D3-4B21-8056-FBF04DF726B1}" type="presParOf" srcId="{006E8845-D339-4E87-B897-93CA2F89CAA0}" destId="{0332B4C2-0832-44EC-89F7-6FAF663D35EC}" srcOrd="4" destOrd="0" presId="urn:microsoft.com/office/officeart/2008/layout/VerticalCurvedList"/>
    <dgm:cxn modelId="{ECBC965D-01E2-437D-8274-8B8F114E0DA8}" type="presParOf" srcId="{0332B4C2-0832-44EC-89F7-6FAF663D35EC}" destId="{926A79A4-36B3-4C76-AA0E-DE87EC6DFF35}" srcOrd="0" destOrd="0" presId="urn:microsoft.com/office/officeart/2008/layout/VerticalCurvedList"/>
    <dgm:cxn modelId="{B2F9E9C8-51E1-4928-90EC-BC28C189A8C3}" type="presParOf" srcId="{006E8845-D339-4E87-B897-93CA2F89CAA0}" destId="{CFC6A730-ED1F-4B35-9BBD-B1F740F0BD2A}" srcOrd="5" destOrd="0" presId="urn:microsoft.com/office/officeart/2008/layout/VerticalCurvedList"/>
    <dgm:cxn modelId="{7421A3A1-EBEA-4269-AD2F-EB226A546436}" type="presParOf" srcId="{006E8845-D339-4E87-B897-93CA2F89CAA0}" destId="{AE4BFA15-DFB5-4362-BBA7-F1FDB3BC2B8F}" srcOrd="6" destOrd="0" presId="urn:microsoft.com/office/officeart/2008/layout/VerticalCurvedList"/>
    <dgm:cxn modelId="{127A7D8D-0112-43CA-8131-11BF1A0874C0}" type="presParOf" srcId="{AE4BFA15-DFB5-4362-BBA7-F1FDB3BC2B8F}" destId="{4CADCB69-0580-4A70-BA98-17F773CAA0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DB10ED-B073-4476-BBB2-8537604F925C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26BA629-B1CB-4310-857B-759B95B8E119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I этап </a:t>
          </a:r>
          <a:br>
            <a:rPr lang="ru-RU" sz="3600" dirty="0" smtClean="0">
              <a:latin typeface="Times New Roman" pitchFamily="18" charset="0"/>
              <a:cs typeface="Times New Roman" pitchFamily="18" charset="0"/>
            </a:rPr>
          </a:b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2018-2019 гг.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993B01C2-CC06-4407-963B-969778C8F758}" type="parTrans" cxnId="{A03141C8-59B2-42D7-BC2E-0533D2AFE78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8A09253-61A4-49DB-9FC0-C5B4FD910BE7}" type="sibTrans" cxnId="{A03141C8-59B2-42D7-BC2E-0533D2AFE78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1138AB5-6448-4045-97C3-CA4F9515E11E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II этап </a:t>
          </a:r>
          <a:br>
            <a:rPr lang="ru-RU" sz="3600" dirty="0" smtClean="0">
              <a:latin typeface="Times New Roman" pitchFamily="18" charset="0"/>
              <a:cs typeface="Times New Roman" pitchFamily="18" charset="0"/>
            </a:rPr>
          </a:b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2020-2022 гг.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104DFAE-64BE-4C6C-A8AD-7012EF8B67B3}" type="parTrans" cxnId="{B011EA41-168D-4556-96A3-A5537AD7268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34DC8B5-EE62-48C1-8081-E1527D64201A}" type="sibTrans" cxnId="{B011EA41-168D-4556-96A3-A5537AD7268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CE53224-09FC-47B8-93AF-B0D3BC933492}">
      <dgm:prSet phldrT="[Текст]" custT="1"/>
      <dgm:spPr/>
      <dgm:t>
        <a:bodyPr/>
        <a:lstStyle/>
        <a:p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III этап </a:t>
          </a:r>
          <a:br>
            <a:rPr lang="uk-UA" sz="3600" dirty="0" smtClean="0">
              <a:latin typeface="Times New Roman" pitchFamily="18" charset="0"/>
              <a:cs typeface="Times New Roman" pitchFamily="18" charset="0"/>
            </a:rPr>
          </a:br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2023-2024 гг.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E05D1EC5-3F5E-4BA5-94FB-2FF0BFF6F89B}" type="parTrans" cxnId="{055CC7FA-A048-4C9D-90CD-650718C229B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28895E6-3196-4630-8B6B-7B48B9ADCF5A}" type="sibTrans" cxnId="{055CC7FA-A048-4C9D-90CD-650718C229B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8F9A62F-7E24-4EC0-AD7A-BACABE1D4818}" type="pres">
      <dgm:prSet presAssocID="{6CDB10ED-B073-4476-BBB2-8537604F925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33BAA-DB2F-4FE3-A431-BE8988934A15}" type="pres">
      <dgm:prSet presAssocID="{626BA629-B1CB-4310-857B-759B95B8E119}" presName="circle1" presStyleLbl="node1" presStyleIdx="0" presStyleCnt="3"/>
      <dgm:spPr/>
      <dgm:t>
        <a:bodyPr/>
        <a:lstStyle/>
        <a:p>
          <a:endParaRPr lang="uk-UA"/>
        </a:p>
      </dgm:t>
    </dgm:pt>
    <dgm:pt modelId="{A9188EAC-57FA-4AD5-BA15-C77EBF9523F9}" type="pres">
      <dgm:prSet presAssocID="{626BA629-B1CB-4310-857B-759B95B8E119}" presName="space" presStyleCnt="0"/>
      <dgm:spPr/>
      <dgm:t>
        <a:bodyPr/>
        <a:lstStyle/>
        <a:p>
          <a:endParaRPr lang="uk-UA"/>
        </a:p>
      </dgm:t>
    </dgm:pt>
    <dgm:pt modelId="{259508EA-CF5B-4707-98E0-534E495264F1}" type="pres">
      <dgm:prSet presAssocID="{626BA629-B1CB-4310-857B-759B95B8E119}" presName="rect1" presStyleLbl="alignAcc1" presStyleIdx="0" presStyleCnt="3"/>
      <dgm:spPr/>
      <dgm:t>
        <a:bodyPr/>
        <a:lstStyle/>
        <a:p>
          <a:endParaRPr lang="ru-RU"/>
        </a:p>
      </dgm:t>
    </dgm:pt>
    <dgm:pt modelId="{5A654EA4-61E5-4B05-A885-3FF865DDF62C}" type="pres">
      <dgm:prSet presAssocID="{71138AB5-6448-4045-97C3-CA4F9515E11E}" presName="vertSpace2" presStyleLbl="node1" presStyleIdx="0" presStyleCnt="3"/>
      <dgm:spPr/>
      <dgm:t>
        <a:bodyPr/>
        <a:lstStyle/>
        <a:p>
          <a:endParaRPr lang="uk-UA"/>
        </a:p>
      </dgm:t>
    </dgm:pt>
    <dgm:pt modelId="{0C90CB38-0C30-4EDC-B903-CF98EEBB8DFB}" type="pres">
      <dgm:prSet presAssocID="{71138AB5-6448-4045-97C3-CA4F9515E11E}" presName="circle2" presStyleLbl="node1" presStyleIdx="1" presStyleCnt="3"/>
      <dgm:spPr/>
      <dgm:t>
        <a:bodyPr/>
        <a:lstStyle/>
        <a:p>
          <a:endParaRPr lang="uk-UA"/>
        </a:p>
      </dgm:t>
    </dgm:pt>
    <dgm:pt modelId="{94885AB9-47EB-462B-9B10-F02F59A68172}" type="pres">
      <dgm:prSet presAssocID="{71138AB5-6448-4045-97C3-CA4F9515E11E}" presName="rect2" presStyleLbl="alignAcc1" presStyleIdx="1" presStyleCnt="3"/>
      <dgm:spPr/>
      <dgm:t>
        <a:bodyPr/>
        <a:lstStyle/>
        <a:p>
          <a:endParaRPr lang="ru-RU"/>
        </a:p>
      </dgm:t>
    </dgm:pt>
    <dgm:pt modelId="{9AF0E886-5CA6-4405-BF57-F69F9067948F}" type="pres">
      <dgm:prSet presAssocID="{1CE53224-09FC-47B8-93AF-B0D3BC933492}" presName="vertSpace3" presStyleLbl="node1" presStyleIdx="1" presStyleCnt="3"/>
      <dgm:spPr/>
      <dgm:t>
        <a:bodyPr/>
        <a:lstStyle/>
        <a:p>
          <a:endParaRPr lang="uk-UA"/>
        </a:p>
      </dgm:t>
    </dgm:pt>
    <dgm:pt modelId="{AAF3208F-7A8A-40B6-9960-99B6BB69FEA3}" type="pres">
      <dgm:prSet presAssocID="{1CE53224-09FC-47B8-93AF-B0D3BC933492}" presName="circle3" presStyleLbl="node1" presStyleIdx="2" presStyleCnt="3"/>
      <dgm:spPr/>
      <dgm:t>
        <a:bodyPr/>
        <a:lstStyle/>
        <a:p>
          <a:endParaRPr lang="uk-UA"/>
        </a:p>
      </dgm:t>
    </dgm:pt>
    <dgm:pt modelId="{A9734458-63FE-4C59-8568-2D25DA8A9BA3}" type="pres">
      <dgm:prSet presAssocID="{1CE53224-09FC-47B8-93AF-B0D3BC933492}" presName="rect3" presStyleLbl="alignAcc1" presStyleIdx="2" presStyleCnt="3"/>
      <dgm:spPr/>
      <dgm:t>
        <a:bodyPr/>
        <a:lstStyle/>
        <a:p>
          <a:endParaRPr lang="ru-RU"/>
        </a:p>
      </dgm:t>
    </dgm:pt>
    <dgm:pt modelId="{AF3E70C6-8D62-4047-B15D-897CC9770961}" type="pres">
      <dgm:prSet presAssocID="{626BA629-B1CB-4310-857B-759B95B8E11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9365C-7597-4709-AA80-AC0A6F2AC5C6}" type="pres">
      <dgm:prSet presAssocID="{71138AB5-6448-4045-97C3-CA4F9515E11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1BA54-724B-46AF-BFEA-68AF6319C8CF}" type="pres">
      <dgm:prSet presAssocID="{1CE53224-09FC-47B8-93AF-B0D3BC93349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2B71CB-EC83-475C-BD22-F8582BBCD3F5}" type="presOf" srcId="{1CE53224-09FC-47B8-93AF-B0D3BC933492}" destId="{A9734458-63FE-4C59-8568-2D25DA8A9BA3}" srcOrd="0" destOrd="0" presId="urn:microsoft.com/office/officeart/2005/8/layout/target3"/>
    <dgm:cxn modelId="{1E4370CB-C80E-44F4-891F-D0E4A9BF8D87}" type="presOf" srcId="{6CDB10ED-B073-4476-BBB2-8537604F925C}" destId="{E8F9A62F-7E24-4EC0-AD7A-BACABE1D4818}" srcOrd="0" destOrd="0" presId="urn:microsoft.com/office/officeart/2005/8/layout/target3"/>
    <dgm:cxn modelId="{055CC7FA-A048-4C9D-90CD-650718C229B9}" srcId="{6CDB10ED-B073-4476-BBB2-8537604F925C}" destId="{1CE53224-09FC-47B8-93AF-B0D3BC933492}" srcOrd="2" destOrd="0" parTransId="{E05D1EC5-3F5E-4BA5-94FB-2FF0BFF6F89B}" sibTransId="{728895E6-3196-4630-8B6B-7B48B9ADCF5A}"/>
    <dgm:cxn modelId="{D4B3703C-0009-4692-8BE1-665280D50F48}" type="presOf" srcId="{1CE53224-09FC-47B8-93AF-B0D3BC933492}" destId="{9071BA54-724B-46AF-BFEA-68AF6319C8CF}" srcOrd="1" destOrd="0" presId="urn:microsoft.com/office/officeart/2005/8/layout/target3"/>
    <dgm:cxn modelId="{A03141C8-59B2-42D7-BC2E-0533D2AFE783}" srcId="{6CDB10ED-B073-4476-BBB2-8537604F925C}" destId="{626BA629-B1CB-4310-857B-759B95B8E119}" srcOrd="0" destOrd="0" parTransId="{993B01C2-CC06-4407-963B-969778C8F758}" sibTransId="{18A09253-61A4-49DB-9FC0-C5B4FD910BE7}"/>
    <dgm:cxn modelId="{B011EA41-168D-4556-96A3-A5537AD72685}" srcId="{6CDB10ED-B073-4476-BBB2-8537604F925C}" destId="{71138AB5-6448-4045-97C3-CA4F9515E11E}" srcOrd="1" destOrd="0" parTransId="{5104DFAE-64BE-4C6C-A8AD-7012EF8B67B3}" sibTransId="{C34DC8B5-EE62-48C1-8081-E1527D64201A}"/>
    <dgm:cxn modelId="{7B1DE56D-45AC-429F-AD9D-BF93C07AF7B5}" type="presOf" srcId="{71138AB5-6448-4045-97C3-CA4F9515E11E}" destId="{94885AB9-47EB-462B-9B10-F02F59A68172}" srcOrd="0" destOrd="0" presId="urn:microsoft.com/office/officeart/2005/8/layout/target3"/>
    <dgm:cxn modelId="{8D6FF27B-31E3-4055-9F96-0629789EFE05}" type="presOf" srcId="{71138AB5-6448-4045-97C3-CA4F9515E11E}" destId="{8F39365C-7597-4709-AA80-AC0A6F2AC5C6}" srcOrd="1" destOrd="0" presId="urn:microsoft.com/office/officeart/2005/8/layout/target3"/>
    <dgm:cxn modelId="{B948F478-4883-42B9-A377-2B207DF4B042}" type="presOf" srcId="{626BA629-B1CB-4310-857B-759B95B8E119}" destId="{AF3E70C6-8D62-4047-B15D-897CC9770961}" srcOrd="1" destOrd="0" presId="urn:microsoft.com/office/officeart/2005/8/layout/target3"/>
    <dgm:cxn modelId="{F6FF3AF6-9CE5-4524-9667-9FCFC90A13E0}" type="presOf" srcId="{626BA629-B1CB-4310-857B-759B95B8E119}" destId="{259508EA-CF5B-4707-98E0-534E495264F1}" srcOrd="0" destOrd="0" presId="urn:microsoft.com/office/officeart/2005/8/layout/target3"/>
    <dgm:cxn modelId="{CDBAC558-2B5D-415B-A328-BFB2F66B2CB7}" type="presParOf" srcId="{E8F9A62F-7E24-4EC0-AD7A-BACABE1D4818}" destId="{72333BAA-DB2F-4FE3-A431-BE8988934A15}" srcOrd="0" destOrd="0" presId="urn:microsoft.com/office/officeart/2005/8/layout/target3"/>
    <dgm:cxn modelId="{E8AF805B-9AC7-4B80-8BB2-58D193D6B4EE}" type="presParOf" srcId="{E8F9A62F-7E24-4EC0-AD7A-BACABE1D4818}" destId="{A9188EAC-57FA-4AD5-BA15-C77EBF9523F9}" srcOrd="1" destOrd="0" presId="urn:microsoft.com/office/officeart/2005/8/layout/target3"/>
    <dgm:cxn modelId="{2F268707-3076-41C0-94E1-875317FE56F5}" type="presParOf" srcId="{E8F9A62F-7E24-4EC0-AD7A-BACABE1D4818}" destId="{259508EA-CF5B-4707-98E0-534E495264F1}" srcOrd="2" destOrd="0" presId="urn:microsoft.com/office/officeart/2005/8/layout/target3"/>
    <dgm:cxn modelId="{0B9BDF51-86CA-4F83-8EFA-BC1BA68415F6}" type="presParOf" srcId="{E8F9A62F-7E24-4EC0-AD7A-BACABE1D4818}" destId="{5A654EA4-61E5-4B05-A885-3FF865DDF62C}" srcOrd="3" destOrd="0" presId="urn:microsoft.com/office/officeart/2005/8/layout/target3"/>
    <dgm:cxn modelId="{C19DA5DA-93EC-4384-87F4-86A533ACAEE2}" type="presParOf" srcId="{E8F9A62F-7E24-4EC0-AD7A-BACABE1D4818}" destId="{0C90CB38-0C30-4EDC-B903-CF98EEBB8DFB}" srcOrd="4" destOrd="0" presId="urn:microsoft.com/office/officeart/2005/8/layout/target3"/>
    <dgm:cxn modelId="{06E3C18F-D4B6-4FA9-AAE3-246764982581}" type="presParOf" srcId="{E8F9A62F-7E24-4EC0-AD7A-BACABE1D4818}" destId="{94885AB9-47EB-462B-9B10-F02F59A68172}" srcOrd="5" destOrd="0" presId="urn:microsoft.com/office/officeart/2005/8/layout/target3"/>
    <dgm:cxn modelId="{09AA1237-C10C-4D96-8C2F-8112F9C9AB34}" type="presParOf" srcId="{E8F9A62F-7E24-4EC0-AD7A-BACABE1D4818}" destId="{9AF0E886-5CA6-4405-BF57-F69F9067948F}" srcOrd="6" destOrd="0" presId="urn:microsoft.com/office/officeart/2005/8/layout/target3"/>
    <dgm:cxn modelId="{2A438C7D-36BD-431B-A76A-4B020D93F69F}" type="presParOf" srcId="{E8F9A62F-7E24-4EC0-AD7A-BACABE1D4818}" destId="{AAF3208F-7A8A-40B6-9960-99B6BB69FEA3}" srcOrd="7" destOrd="0" presId="urn:microsoft.com/office/officeart/2005/8/layout/target3"/>
    <dgm:cxn modelId="{7C06E6C7-69B3-41FB-8250-79B0F9B3EC49}" type="presParOf" srcId="{E8F9A62F-7E24-4EC0-AD7A-BACABE1D4818}" destId="{A9734458-63FE-4C59-8568-2D25DA8A9BA3}" srcOrd="8" destOrd="0" presId="urn:microsoft.com/office/officeart/2005/8/layout/target3"/>
    <dgm:cxn modelId="{FF2354F4-D334-4F67-B9AB-37D0C176875F}" type="presParOf" srcId="{E8F9A62F-7E24-4EC0-AD7A-BACABE1D4818}" destId="{AF3E70C6-8D62-4047-B15D-897CC9770961}" srcOrd="9" destOrd="0" presId="urn:microsoft.com/office/officeart/2005/8/layout/target3"/>
    <dgm:cxn modelId="{387B299A-5F93-406C-A872-452A7CF8DEBF}" type="presParOf" srcId="{E8F9A62F-7E24-4EC0-AD7A-BACABE1D4818}" destId="{8F39365C-7597-4709-AA80-AC0A6F2AC5C6}" srcOrd="10" destOrd="0" presId="urn:microsoft.com/office/officeart/2005/8/layout/target3"/>
    <dgm:cxn modelId="{2FE25DF8-FBD3-465C-ADD5-FF0E3E8BDB1B}" type="presParOf" srcId="{E8F9A62F-7E24-4EC0-AD7A-BACABE1D4818}" destId="{9071BA54-724B-46AF-BFEA-68AF6319C8C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22BE2C-82D0-40F0-A1B3-55C17C7C5174}" type="doc">
      <dgm:prSet loTypeId="urn:microsoft.com/office/officeart/2005/8/layout/vList3" loCatId="list" qsTypeId="urn:microsoft.com/office/officeart/2005/8/quickstyle/3d4" qsCatId="3D" csTypeId="urn:microsoft.com/office/officeart/2005/8/colors/colorful5" csCatId="colorful" phldr="1"/>
      <dgm:spPr/>
    </dgm:pt>
    <dgm:pt modelId="{825A5193-17CC-4349-9F20-F3ECA2361204}">
      <dgm:prSet phldrT="[Текст]" custT="1"/>
      <dgm:spPr/>
      <dgm:t>
        <a:bodyPr/>
        <a:lstStyle/>
        <a:p>
          <a:r>
            <a:rPr lang="ru-RU" sz="24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ассигнования учредителя (Министерство образования, науки и молодежи Республики Крым) </a:t>
          </a:r>
          <a:endParaRPr lang="ru-RU" sz="24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6E876D-6713-4E47-B3A9-2EEB26C86D68}" type="parTrans" cxnId="{10A5BD85-DD77-40E0-AD5B-037F717482DB}">
      <dgm:prSet/>
      <dgm:spPr/>
      <dgm:t>
        <a:bodyPr/>
        <a:lstStyle/>
        <a:p>
          <a:endParaRPr lang="ru-RU" sz="2400" noProof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35454D-9C04-41C1-98D6-9E8AAA9E19AA}" type="sibTrans" cxnId="{10A5BD85-DD77-40E0-AD5B-037F717482DB}">
      <dgm:prSet/>
      <dgm:spPr/>
      <dgm:t>
        <a:bodyPr/>
        <a:lstStyle/>
        <a:p>
          <a:endParaRPr lang="ru-RU" sz="2400" noProof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B95A4D-E49A-4B2D-A018-A33A39D5148F}">
      <dgm:prSet phldrT="[Текст]" custT="1"/>
      <dgm:spPr/>
      <dgm:t>
        <a:bodyPr/>
        <a:lstStyle/>
        <a:p>
          <a:r>
            <a:rPr lang="ru-RU" sz="24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Собственные средства ГБПОУ РК «РКИГ» от приносящей доход деятельности</a:t>
          </a:r>
          <a:endParaRPr lang="ru-RU" sz="24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EFE908-82DF-4003-A5D8-35B2321EFE15}" type="parTrans" cxnId="{141A40DD-C168-44AE-9B3C-8D71E18158F9}">
      <dgm:prSet/>
      <dgm:spPr/>
      <dgm:t>
        <a:bodyPr/>
        <a:lstStyle/>
        <a:p>
          <a:endParaRPr lang="ru-RU" sz="2400" noProof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F759AB-A415-4C68-97EC-3A0ADEB394E2}" type="sibTrans" cxnId="{141A40DD-C168-44AE-9B3C-8D71E18158F9}">
      <dgm:prSet/>
      <dgm:spPr/>
      <dgm:t>
        <a:bodyPr/>
        <a:lstStyle/>
        <a:p>
          <a:endParaRPr lang="ru-RU" sz="2400" noProof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C4CC0E-B787-4693-9023-ADDBC8176D93}">
      <dgm:prSet phldrT="[Текст]" custT="1"/>
      <dgm:spPr/>
      <dgm:t>
        <a:bodyPr/>
        <a:lstStyle/>
        <a:p>
          <a:r>
            <a:rPr lang="ru-RU" sz="24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Привлеченные средства работодателей </a:t>
          </a:r>
          <a:endParaRPr lang="ru-RU" sz="24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7EE05C-25A3-44EF-B387-B2D115F3852C}" type="parTrans" cxnId="{21C84C2A-2C96-414D-8A3A-CE7EF0FA1C1D}">
      <dgm:prSet/>
      <dgm:spPr/>
      <dgm:t>
        <a:bodyPr/>
        <a:lstStyle/>
        <a:p>
          <a:endParaRPr lang="ru-RU" sz="2400" noProof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6D4B43-20A9-405F-BCD5-1083B1FFE33C}" type="sibTrans" cxnId="{21C84C2A-2C96-414D-8A3A-CE7EF0FA1C1D}">
      <dgm:prSet/>
      <dgm:spPr/>
      <dgm:t>
        <a:bodyPr/>
        <a:lstStyle/>
        <a:p>
          <a:endParaRPr lang="ru-RU" sz="2400" noProof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D9A515-6336-4A9B-A4C7-8DAD525C9235}">
      <dgm:prSet custT="1"/>
      <dgm:spPr/>
      <dgm:t>
        <a:bodyPr/>
        <a:lstStyle/>
        <a:p>
          <a:r>
            <a:rPr lang="ru-RU" sz="24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Привлеченные</a:t>
          </a:r>
          <a:r>
            <a:rPr lang="ru-RU" sz="2400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бюджета Республики Крым</a:t>
          </a:r>
          <a:endParaRPr lang="ru-RU" sz="24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E9B859-B0BE-4EA3-8C49-8BF6AF08CFB5}" type="parTrans" cxnId="{295AAAC8-0781-431A-8080-3A0E54444F80}">
      <dgm:prSet/>
      <dgm:spPr/>
      <dgm:t>
        <a:bodyPr/>
        <a:lstStyle/>
        <a:p>
          <a:endParaRPr lang="ru-RU" sz="2400" noProof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81C7EB-74F1-4AA9-8959-5176B4096EFE}" type="sibTrans" cxnId="{295AAAC8-0781-431A-8080-3A0E54444F80}">
      <dgm:prSet/>
      <dgm:spPr/>
      <dgm:t>
        <a:bodyPr/>
        <a:lstStyle/>
        <a:p>
          <a:endParaRPr lang="ru-RU" sz="2400" noProof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48C22C-3DDB-4A0C-9E26-699403A35D23}">
      <dgm:prSet custT="1"/>
      <dgm:spPr/>
      <dgm:t>
        <a:bodyPr/>
        <a:lstStyle/>
        <a:p>
          <a:r>
            <a:rPr lang="ru-RU" sz="2400" noProof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из федерального бюджета </a:t>
          </a:r>
          <a:endParaRPr lang="ru-RU" sz="2400" noProof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36FB77-6EDA-4075-8D27-F263C91210FA}" type="parTrans" cxnId="{D8F7A35C-F6AE-41ED-9686-B38873A734E5}">
      <dgm:prSet/>
      <dgm:spPr/>
      <dgm:t>
        <a:bodyPr/>
        <a:lstStyle/>
        <a:p>
          <a:endParaRPr lang="ru-RU" sz="2400" noProof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8FF2E1-DE32-469F-A493-35E6B465CA0D}" type="sibTrans" cxnId="{D8F7A35C-F6AE-41ED-9686-B38873A734E5}">
      <dgm:prSet/>
      <dgm:spPr/>
      <dgm:t>
        <a:bodyPr/>
        <a:lstStyle/>
        <a:p>
          <a:endParaRPr lang="ru-RU" sz="2400" noProof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B226B4-7FEA-479C-A019-FFBD3A0EF51C}" type="pres">
      <dgm:prSet presAssocID="{2522BE2C-82D0-40F0-A1B3-55C17C7C5174}" presName="linearFlow" presStyleCnt="0">
        <dgm:presLayoutVars>
          <dgm:dir/>
          <dgm:resizeHandles val="exact"/>
        </dgm:presLayoutVars>
      </dgm:prSet>
      <dgm:spPr/>
    </dgm:pt>
    <dgm:pt modelId="{06C95C25-BC40-49B1-9558-3B1F699F3BB8}" type="pres">
      <dgm:prSet presAssocID="{825A5193-17CC-4349-9F20-F3ECA2361204}" presName="composite" presStyleCnt="0"/>
      <dgm:spPr/>
    </dgm:pt>
    <dgm:pt modelId="{0ACF8D69-E241-4EAC-9889-778650A16BEC}" type="pres">
      <dgm:prSet presAssocID="{825A5193-17CC-4349-9F20-F3ECA2361204}" presName="imgShp" presStyleLbl="fgImgPlace1" presStyleIdx="0" presStyleCnt="5" custScaleX="148118" custScaleY="14811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3F07757-C505-4A23-8A86-0774ADB0967C}" type="pres">
      <dgm:prSet presAssocID="{825A5193-17CC-4349-9F20-F3ECA2361204}" presName="txShp" presStyleLbl="node1" presStyleIdx="0" presStyleCnt="5" custScaleY="150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BC5F8-CCA8-4341-B199-4DC533B2E8F8}" type="pres">
      <dgm:prSet presAssocID="{0735454D-9C04-41C1-98D6-9E8AAA9E19AA}" presName="spacing" presStyleCnt="0"/>
      <dgm:spPr/>
    </dgm:pt>
    <dgm:pt modelId="{A4ABE059-113B-47CD-B035-7637F530E33C}" type="pres">
      <dgm:prSet presAssocID="{DEB95A4D-E49A-4B2D-A018-A33A39D5148F}" presName="composite" presStyleCnt="0"/>
      <dgm:spPr/>
    </dgm:pt>
    <dgm:pt modelId="{EF1286A8-7C2C-419E-9FB6-A50FC9F96BD6}" type="pres">
      <dgm:prSet presAssocID="{DEB95A4D-E49A-4B2D-A018-A33A39D5148F}" presName="imgShp" presStyleLbl="fgImgPlace1" presStyleIdx="1" presStyleCnt="5" custScaleX="145064" custScaleY="14506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2D2C3B4-667D-47F5-BA0D-DEBAF3BE8A36}" type="pres">
      <dgm:prSet presAssocID="{DEB95A4D-E49A-4B2D-A018-A33A39D5148F}" presName="txShp" presStyleLbl="node1" presStyleIdx="1" presStyleCnt="5" custScaleY="138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39AD1-B8A1-4FD2-997E-D368A1D3B8D2}" type="pres">
      <dgm:prSet presAssocID="{2BF759AB-A415-4C68-97EC-3A0ADEB394E2}" presName="spacing" presStyleCnt="0"/>
      <dgm:spPr/>
    </dgm:pt>
    <dgm:pt modelId="{9869657C-7715-4935-8791-9A8D303E4836}" type="pres">
      <dgm:prSet presAssocID="{E1C4CC0E-B787-4693-9023-ADDBC8176D93}" presName="composite" presStyleCnt="0"/>
      <dgm:spPr/>
    </dgm:pt>
    <dgm:pt modelId="{6B40E43E-EBB5-4473-A0AA-A40AC7894815}" type="pres">
      <dgm:prSet presAssocID="{E1C4CC0E-B787-4693-9023-ADDBC8176D93}" presName="imgShp" presStyleLbl="fgImgPlace1" presStyleIdx="2" presStyleCnt="5" custScaleX="141239" custScaleY="141239" custLinFactNeighborX="-891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4B45100-609E-415F-A711-0CF986772FB0}" type="pres">
      <dgm:prSet presAssocID="{E1C4CC0E-B787-4693-9023-ADDBC8176D9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5081E-7F7A-4922-B04D-5E11665FF945}" type="pres">
      <dgm:prSet presAssocID="{6B6D4B43-20A9-405F-BCD5-1083B1FFE33C}" presName="spacing" presStyleCnt="0"/>
      <dgm:spPr/>
    </dgm:pt>
    <dgm:pt modelId="{543F63C3-4980-4C15-BE28-F95BA7149ABF}" type="pres">
      <dgm:prSet presAssocID="{61D9A515-6336-4A9B-A4C7-8DAD525C9235}" presName="composite" presStyleCnt="0"/>
      <dgm:spPr/>
    </dgm:pt>
    <dgm:pt modelId="{0243FA5C-D555-457A-B3FD-45D85C5A66FF}" type="pres">
      <dgm:prSet presAssocID="{61D9A515-6336-4A9B-A4C7-8DAD525C9235}" presName="imgShp" presStyleLbl="fgImgPlace1" presStyleIdx="3" presStyleCnt="5" custScaleX="146793" custScaleY="14679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19703899-CF7F-4F6F-AAD7-436A31489B45}" type="pres">
      <dgm:prSet presAssocID="{61D9A515-6336-4A9B-A4C7-8DAD525C9235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45E93-31B7-413A-9004-D9A11084D8BF}" type="pres">
      <dgm:prSet presAssocID="{A581C7EB-74F1-4AA9-8959-5176B4096EFE}" presName="spacing" presStyleCnt="0"/>
      <dgm:spPr/>
    </dgm:pt>
    <dgm:pt modelId="{A218EC40-C46C-4B2B-866B-00BDA1490A69}" type="pres">
      <dgm:prSet presAssocID="{8D48C22C-3DDB-4A0C-9E26-699403A35D23}" presName="composite" presStyleCnt="0"/>
      <dgm:spPr/>
    </dgm:pt>
    <dgm:pt modelId="{7A81FADD-D62A-4F4E-9F57-180FC73CD2A5}" type="pres">
      <dgm:prSet presAssocID="{8D48C22C-3DDB-4A0C-9E26-699403A35D23}" presName="imgShp" presStyleLbl="fgImgPlace1" presStyleIdx="4" presStyleCnt="5" custScaleX="153002" custScaleY="15300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B3F6182-6EF1-400D-B032-067C542BF0DE}" type="pres">
      <dgm:prSet presAssocID="{8D48C22C-3DDB-4A0C-9E26-699403A35D2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F7A35C-F6AE-41ED-9686-B38873A734E5}" srcId="{2522BE2C-82D0-40F0-A1B3-55C17C7C5174}" destId="{8D48C22C-3DDB-4A0C-9E26-699403A35D23}" srcOrd="4" destOrd="0" parTransId="{9536FB77-6EDA-4075-8D27-F263C91210FA}" sibTransId="{DC8FF2E1-DE32-469F-A493-35E6B465CA0D}"/>
    <dgm:cxn modelId="{6E3C95E2-38B1-4400-B86F-D5A1264F9B42}" type="presOf" srcId="{61D9A515-6336-4A9B-A4C7-8DAD525C9235}" destId="{19703899-CF7F-4F6F-AAD7-436A31489B45}" srcOrd="0" destOrd="0" presId="urn:microsoft.com/office/officeart/2005/8/layout/vList3"/>
    <dgm:cxn modelId="{B421E00D-3537-4AF1-AEBE-DA4787BB2C82}" type="presOf" srcId="{E1C4CC0E-B787-4693-9023-ADDBC8176D93}" destId="{34B45100-609E-415F-A711-0CF986772FB0}" srcOrd="0" destOrd="0" presId="urn:microsoft.com/office/officeart/2005/8/layout/vList3"/>
    <dgm:cxn modelId="{295AAAC8-0781-431A-8080-3A0E54444F80}" srcId="{2522BE2C-82D0-40F0-A1B3-55C17C7C5174}" destId="{61D9A515-6336-4A9B-A4C7-8DAD525C9235}" srcOrd="3" destOrd="0" parTransId="{57E9B859-B0BE-4EA3-8C49-8BF6AF08CFB5}" sibTransId="{A581C7EB-74F1-4AA9-8959-5176B4096EFE}"/>
    <dgm:cxn modelId="{20BD2C27-7B97-4B01-A96A-730A5200B35E}" type="presOf" srcId="{8D48C22C-3DDB-4A0C-9E26-699403A35D23}" destId="{FB3F6182-6EF1-400D-B032-067C542BF0DE}" srcOrd="0" destOrd="0" presId="urn:microsoft.com/office/officeart/2005/8/layout/vList3"/>
    <dgm:cxn modelId="{84A15533-1CFA-4267-8155-375837E1FCDB}" type="presOf" srcId="{2522BE2C-82D0-40F0-A1B3-55C17C7C5174}" destId="{FCB226B4-7FEA-479C-A019-FFBD3A0EF51C}" srcOrd="0" destOrd="0" presId="urn:microsoft.com/office/officeart/2005/8/layout/vList3"/>
    <dgm:cxn modelId="{10A5BD85-DD77-40E0-AD5B-037F717482DB}" srcId="{2522BE2C-82D0-40F0-A1B3-55C17C7C5174}" destId="{825A5193-17CC-4349-9F20-F3ECA2361204}" srcOrd="0" destOrd="0" parTransId="{736E876D-6713-4E47-B3A9-2EEB26C86D68}" sibTransId="{0735454D-9C04-41C1-98D6-9E8AAA9E19AA}"/>
    <dgm:cxn modelId="{C960DFC2-DC6B-4A58-BBF3-A9235B6AE1B2}" type="presOf" srcId="{DEB95A4D-E49A-4B2D-A018-A33A39D5148F}" destId="{02D2C3B4-667D-47F5-BA0D-DEBAF3BE8A36}" srcOrd="0" destOrd="0" presId="urn:microsoft.com/office/officeart/2005/8/layout/vList3"/>
    <dgm:cxn modelId="{141A40DD-C168-44AE-9B3C-8D71E18158F9}" srcId="{2522BE2C-82D0-40F0-A1B3-55C17C7C5174}" destId="{DEB95A4D-E49A-4B2D-A018-A33A39D5148F}" srcOrd="1" destOrd="0" parTransId="{7DEFE908-82DF-4003-A5D8-35B2321EFE15}" sibTransId="{2BF759AB-A415-4C68-97EC-3A0ADEB394E2}"/>
    <dgm:cxn modelId="{21C84C2A-2C96-414D-8A3A-CE7EF0FA1C1D}" srcId="{2522BE2C-82D0-40F0-A1B3-55C17C7C5174}" destId="{E1C4CC0E-B787-4693-9023-ADDBC8176D93}" srcOrd="2" destOrd="0" parTransId="{867EE05C-25A3-44EF-B387-B2D115F3852C}" sibTransId="{6B6D4B43-20A9-405F-BCD5-1083B1FFE33C}"/>
    <dgm:cxn modelId="{119B536F-C00E-4BF9-B073-F03520CC5F30}" type="presOf" srcId="{825A5193-17CC-4349-9F20-F3ECA2361204}" destId="{33F07757-C505-4A23-8A86-0774ADB0967C}" srcOrd="0" destOrd="0" presId="urn:microsoft.com/office/officeart/2005/8/layout/vList3"/>
    <dgm:cxn modelId="{51BB9758-A402-40B9-87B0-E1782AE96B2D}" type="presParOf" srcId="{FCB226B4-7FEA-479C-A019-FFBD3A0EF51C}" destId="{06C95C25-BC40-49B1-9558-3B1F699F3BB8}" srcOrd="0" destOrd="0" presId="urn:microsoft.com/office/officeart/2005/8/layout/vList3"/>
    <dgm:cxn modelId="{3FAA6C69-D0F6-4E77-A04C-234D06B42B06}" type="presParOf" srcId="{06C95C25-BC40-49B1-9558-3B1F699F3BB8}" destId="{0ACF8D69-E241-4EAC-9889-778650A16BEC}" srcOrd="0" destOrd="0" presId="urn:microsoft.com/office/officeart/2005/8/layout/vList3"/>
    <dgm:cxn modelId="{898C6D96-C1BB-4663-8FDF-5180462A1CC3}" type="presParOf" srcId="{06C95C25-BC40-49B1-9558-3B1F699F3BB8}" destId="{33F07757-C505-4A23-8A86-0774ADB0967C}" srcOrd="1" destOrd="0" presId="urn:microsoft.com/office/officeart/2005/8/layout/vList3"/>
    <dgm:cxn modelId="{A45BC2C9-E87F-4946-9917-8E5C4C41BA80}" type="presParOf" srcId="{FCB226B4-7FEA-479C-A019-FFBD3A0EF51C}" destId="{643BC5F8-CCA8-4341-B199-4DC533B2E8F8}" srcOrd="1" destOrd="0" presId="urn:microsoft.com/office/officeart/2005/8/layout/vList3"/>
    <dgm:cxn modelId="{BD6D6251-B821-4A12-9995-850FEBC7FF3C}" type="presParOf" srcId="{FCB226B4-7FEA-479C-A019-FFBD3A0EF51C}" destId="{A4ABE059-113B-47CD-B035-7637F530E33C}" srcOrd="2" destOrd="0" presId="urn:microsoft.com/office/officeart/2005/8/layout/vList3"/>
    <dgm:cxn modelId="{28E9328B-B735-488F-B7C2-7C07A00F940A}" type="presParOf" srcId="{A4ABE059-113B-47CD-B035-7637F530E33C}" destId="{EF1286A8-7C2C-419E-9FB6-A50FC9F96BD6}" srcOrd="0" destOrd="0" presId="urn:microsoft.com/office/officeart/2005/8/layout/vList3"/>
    <dgm:cxn modelId="{7FDC0F2F-0DD5-42E5-9BEF-2340DF25F32F}" type="presParOf" srcId="{A4ABE059-113B-47CD-B035-7637F530E33C}" destId="{02D2C3B4-667D-47F5-BA0D-DEBAF3BE8A36}" srcOrd="1" destOrd="0" presId="urn:microsoft.com/office/officeart/2005/8/layout/vList3"/>
    <dgm:cxn modelId="{EC3D1648-D8AB-4193-AE82-0CF535A18E40}" type="presParOf" srcId="{FCB226B4-7FEA-479C-A019-FFBD3A0EF51C}" destId="{B0639AD1-B8A1-4FD2-997E-D368A1D3B8D2}" srcOrd="3" destOrd="0" presId="urn:microsoft.com/office/officeart/2005/8/layout/vList3"/>
    <dgm:cxn modelId="{AA48E437-A72E-4618-B3DD-A129B2DD3A92}" type="presParOf" srcId="{FCB226B4-7FEA-479C-A019-FFBD3A0EF51C}" destId="{9869657C-7715-4935-8791-9A8D303E4836}" srcOrd="4" destOrd="0" presId="urn:microsoft.com/office/officeart/2005/8/layout/vList3"/>
    <dgm:cxn modelId="{1020BAA8-FA69-4716-9371-492D1CE2061C}" type="presParOf" srcId="{9869657C-7715-4935-8791-9A8D303E4836}" destId="{6B40E43E-EBB5-4473-A0AA-A40AC7894815}" srcOrd="0" destOrd="0" presId="urn:microsoft.com/office/officeart/2005/8/layout/vList3"/>
    <dgm:cxn modelId="{EBAC9023-33C4-4CCB-A096-8311BCEAC811}" type="presParOf" srcId="{9869657C-7715-4935-8791-9A8D303E4836}" destId="{34B45100-609E-415F-A711-0CF986772FB0}" srcOrd="1" destOrd="0" presId="urn:microsoft.com/office/officeart/2005/8/layout/vList3"/>
    <dgm:cxn modelId="{4B18B03E-6810-4312-B1A4-5966813A776B}" type="presParOf" srcId="{FCB226B4-7FEA-479C-A019-FFBD3A0EF51C}" destId="{6605081E-7F7A-4922-B04D-5E11665FF945}" srcOrd="5" destOrd="0" presId="urn:microsoft.com/office/officeart/2005/8/layout/vList3"/>
    <dgm:cxn modelId="{C730B9A9-6435-43A7-842D-BE74CFA64CCA}" type="presParOf" srcId="{FCB226B4-7FEA-479C-A019-FFBD3A0EF51C}" destId="{543F63C3-4980-4C15-BE28-F95BA7149ABF}" srcOrd="6" destOrd="0" presId="urn:microsoft.com/office/officeart/2005/8/layout/vList3"/>
    <dgm:cxn modelId="{323DF409-14E6-4F14-979D-26A84CBE74C6}" type="presParOf" srcId="{543F63C3-4980-4C15-BE28-F95BA7149ABF}" destId="{0243FA5C-D555-457A-B3FD-45D85C5A66FF}" srcOrd="0" destOrd="0" presId="urn:microsoft.com/office/officeart/2005/8/layout/vList3"/>
    <dgm:cxn modelId="{7B263ED9-B687-458C-A047-81219BF1A9BD}" type="presParOf" srcId="{543F63C3-4980-4C15-BE28-F95BA7149ABF}" destId="{19703899-CF7F-4F6F-AAD7-436A31489B45}" srcOrd="1" destOrd="0" presId="urn:microsoft.com/office/officeart/2005/8/layout/vList3"/>
    <dgm:cxn modelId="{862A6093-01D2-4E17-A801-C60376A7B245}" type="presParOf" srcId="{FCB226B4-7FEA-479C-A019-FFBD3A0EF51C}" destId="{70E45E93-31B7-413A-9004-D9A11084D8BF}" srcOrd="7" destOrd="0" presId="urn:microsoft.com/office/officeart/2005/8/layout/vList3"/>
    <dgm:cxn modelId="{B8234E40-2A7F-4F73-A59F-F6D2599DBE2B}" type="presParOf" srcId="{FCB226B4-7FEA-479C-A019-FFBD3A0EF51C}" destId="{A218EC40-C46C-4B2B-866B-00BDA1490A69}" srcOrd="8" destOrd="0" presId="urn:microsoft.com/office/officeart/2005/8/layout/vList3"/>
    <dgm:cxn modelId="{A3B5C578-7ADC-4B16-8E79-FF534EBF46F8}" type="presParOf" srcId="{A218EC40-C46C-4B2B-866B-00BDA1490A69}" destId="{7A81FADD-D62A-4F4E-9F57-180FC73CD2A5}" srcOrd="0" destOrd="0" presId="urn:microsoft.com/office/officeart/2005/8/layout/vList3"/>
    <dgm:cxn modelId="{2F05B612-4D05-433E-B99A-EDB0F02FA4AE}" type="presParOf" srcId="{A218EC40-C46C-4B2B-866B-00BDA1490A69}" destId="{FB3F6182-6EF1-400D-B032-067C542BF0D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BE40D0-D0A9-462B-921A-1C19022F1A3F}" type="doc">
      <dgm:prSet loTypeId="urn:microsoft.com/office/officeart/2005/8/layout/chevron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B06B104-2734-4C97-A877-F6583017E5F6}">
      <dgm:prSet phldrT="[Текст]" custT="1"/>
      <dgm:spPr/>
      <dgm:t>
        <a:bodyPr/>
        <a:lstStyle/>
        <a:p>
          <a:r>
            <a:rPr lang="ru-RU" sz="2000" noProof="0" dirty="0" smtClean="0">
              <a:latin typeface="Times New Roman" pitchFamily="18" charset="0"/>
              <a:cs typeface="Times New Roman" pitchFamily="18" charset="0"/>
            </a:rPr>
            <a:t>Современная инфраструктура колледжа</a:t>
          </a:r>
          <a:endParaRPr lang="ru-RU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926B5D8E-7F79-4F65-8C1E-FA14235CFF71}" type="parTrans" cxnId="{83CD8B16-EEDF-4D15-A9B8-0A768F5A3F9F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2F5E902B-C764-4AA8-8D93-A9905142C768}" type="sibTrans" cxnId="{83CD8B16-EEDF-4D15-A9B8-0A768F5A3F9F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C35BC4ED-2D25-4E9F-9510-FAF78321A737}">
      <dgm:prSet phldrT="[Текст]" phldr="1" custT="1"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AA5609C0-7E60-4650-9AAF-BDE504E8C44B}" type="parTrans" cxnId="{F8D174EE-FA27-4316-9792-BA1AD6C21F20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CD06E5B9-1F59-4FE9-B4B3-FE42A0025984}" type="sibTrans" cxnId="{F8D174EE-FA27-4316-9792-BA1AD6C21F20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0CD26056-0842-47B8-A05B-470D783EDEC1}">
      <dgm:prSet phldrT="[Текст]" custT="1"/>
      <dgm:spPr/>
      <dgm:t>
        <a:bodyPr/>
        <a:lstStyle/>
        <a:p>
          <a:r>
            <a:rPr lang="ru-RU" sz="2000" noProof="0" dirty="0" smtClean="0">
              <a:latin typeface="Times New Roman" pitchFamily="18" charset="0"/>
              <a:cs typeface="Times New Roman" pitchFamily="18" charset="0"/>
            </a:rPr>
            <a:t>Обновленная модель управления колледжем</a:t>
          </a:r>
          <a:endParaRPr lang="ru-RU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B3DCDA55-2F18-48AF-8063-0BE8DA1856E7}" type="parTrans" cxnId="{F7492CCF-12FE-4A5E-8DA6-3659E7FF041B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4D008755-F16B-4BD6-B85D-0ADE15884406}" type="sibTrans" cxnId="{F7492CCF-12FE-4A5E-8DA6-3659E7FF041B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C9DF4107-B28A-4408-91D7-21839D6E8ED0}">
      <dgm:prSet phldrT="[Текст]" custT="1"/>
      <dgm:spPr/>
      <dgm:t>
        <a:bodyPr/>
        <a:lstStyle/>
        <a:p>
          <a:r>
            <a:rPr lang="ru-RU" sz="2000" noProof="0" dirty="0" smtClean="0">
              <a:latin typeface="Times New Roman" pitchFamily="18" charset="0"/>
              <a:cs typeface="Times New Roman" pitchFamily="18" charset="0"/>
            </a:rPr>
            <a:t>Новые формы организации образовательного процесса </a:t>
          </a:r>
          <a:endParaRPr lang="ru-RU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BEF1D808-1C5A-4B10-9799-3CD6CC71DF72}" type="parTrans" cxnId="{45A57FF9-4DCC-447E-92E9-81B19785C1A5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B3741C25-817A-44F6-B94F-03DA9AB202E9}" type="sibTrans" cxnId="{45A57FF9-4DCC-447E-92E9-81B19785C1A5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20831443-2DED-4D97-B240-A2D782F1699B}">
      <dgm:prSet custT="1"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659478E2-D6FB-4ED0-9269-7556EFB76C09}" type="parTrans" cxnId="{890AEB6D-7E58-4905-BF6E-ED7AD8BDCA50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4E69FD31-340A-41A1-92EE-1B516A8FF7DE}" type="sibTrans" cxnId="{890AEB6D-7E58-4905-BF6E-ED7AD8BDCA50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70E3210F-4FA5-4C97-93A9-B8B5E7210F8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noProof="0" dirty="0" smtClean="0">
              <a:latin typeface="Times New Roman" pitchFamily="18" charset="0"/>
              <a:cs typeface="Times New Roman" pitchFamily="18" charset="0"/>
            </a:rPr>
            <a:t> Безопасная образовательная среда</a:t>
          </a:r>
        </a:p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CAA56744-817E-44C2-8823-FF9C2A8C8272}" type="parTrans" cxnId="{95169213-95B0-4E30-BC9F-16EFE2C9FDF3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1BABCB25-9F34-416D-9AF4-2B93EE178B50}" type="sibTrans" cxnId="{95169213-95B0-4E30-BC9F-16EFE2C9FDF3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A1E5E58B-F1E5-436C-9C77-4BE3481174BB}">
      <dgm:prSet custT="1"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8E041128-8277-4AC9-BBD3-D5C16C176B13}" type="parTrans" cxnId="{55FF590B-E945-4463-A04C-CBF8FB55A418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12A604F2-B081-4A83-9D0C-6306B4930725}" type="sibTrans" cxnId="{55FF590B-E945-4463-A04C-CBF8FB55A418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EEF10E27-17FE-454F-9955-3408739134D2}">
      <dgm:prSet custT="1"/>
      <dgm:spPr/>
      <dgm:t>
        <a:bodyPr/>
        <a:lstStyle/>
        <a:p>
          <a:r>
            <a:rPr lang="ru-RU" sz="2000" noProof="0" dirty="0" smtClean="0">
              <a:latin typeface="Times New Roman" pitchFamily="18" charset="0"/>
              <a:cs typeface="Times New Roman" pitchFamily="18" charset="0"/>
            </a:rPr>
            <a:t>Новая модель выпускника и его трудоустройства</a:t>
          </a:r>
          <a:endParaRPr lang="ru-RU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FDAE5BDF-A12E-42B5-B1CD-C2BFF7BB2D6F}" type="parTrans" cxnId="{F2A30014-53BE-420D-9A99-5A67DEDF7A69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BAEEAB34-943B-49D5-BE3D-489973080F62}" type="sibTrans" cxnId="{F2A30014-53BE-420D-9A99-5A67DEDF7A69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3B99C59B-4986-49D0-8389-879F01F813BB}">
      <dgm:prSet custT="1"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C2B7D723-F528-4EAA-A220-FBF47828C6A2}" type="parTrans" cxnId="{6D025DB5-865D-4527-AC98-F976F0DD5ED6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EB656477-BD36-44B4-B081-250801AC3E86}" type="sibTrans" cxnId="{6D025DB5-865D-4527-AC98-F976F0DD5ED6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F2F83244-93A4-404A-BF51-856DCC0461C3}">
      <dgm:prSet custT="1"/>
      <dgm:spPr/>
      <dgm:t>
        <a:bodyPr/>
        <a:lstStyle/>
        <a:p>
          <a:r>
            <a:rPr lang="ru-RU" sz="2000" noProof="0" dirty="0" smtClean="0">
              <a:latin typeface="Times New Roman" pitchFamily="18" charset="0"/>
              <a:cs typeface="Times New Roman" pitchFamily="18" charset="0"/>
            </a:rPr>
            <a:t>Новые механизмы социального партнерства</a:t>
          </a:r>
          <a:endParaRPr lang="ru-RU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1DB75AF3-A897-46E0-B609-7E3141D00E99}" type="parTrans" cxnId="{8A551721-B7BA-47B4-A9BC-43FD66FC88A8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E5E16079-A21E-459E-8C51-31FA01D7BEF4}" type="sibTrans" cxnId="{8A551721-B7BA-47B4-A9BC-43FD66FC88A8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D8DAA1A9-714F-488C-B89C-E983219C103A}">
      <dgm:prSet custT="1"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D5CF564C-764C-4B4F-BC16-58C315C57C06}" type="parTrans" cxnId="{D95DF380-3961-4D78-A25B-863ED8638363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FBFD78ED-A646-4047-9CA6-3FADB196EB14}" type="sibTrans" cxnId="{D95DF380-3961-4D78-A25B-863ED8638363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5FD1F3DC-3D78-4134-B6AB-980A98B37FF0}">
      <dgm:prSet custT="1"/>
      <dgm:spPr/>
      <dgm:t>
        <a:bodyPr/>
        <a:lstStyle/>
        <a:p>
          <a:r>
            <a:rPr lang="ru-RU" sz="2000" noProof="0" dirty="0" smtClean="0">
              <a:latin typeface="Times New Roman" pitchFamily="18" charset="0"/>
              <a:cs typeface="Times New Roman" pitchFamily="18" charset="0"/>
            </a:rPr>
            <a:t>Расширение международных связей</a:t>
          </a:r>
          <a:endParaRPr lang="ru-RU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6EFC7387-F3AC-4E5C-A7F6-731EF02A8CEF}" type="parTrans" cxnId="{9EEE4114-F8A7-49E7-9305-66F069962F2A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3D087C31-64F9-4842-A13B-E7DE3A1D358F}" type="sibTrans" cxnId="{9EEE4114-F8A7-49E7-9305-66F069962F2A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AF920007-D427-4983-9807-9DFFD50CD05E}">
      <dgm:prSet custT="1"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4C7F5E97-916C-46D6-9CC8-C934F3391210}" type="parTrans" cxnId="{9140D36E-BF37-4D23-AB88-9899B4706BB9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EBB99A58-3E03-4184-B72F-2F5EA9F091D5}" type="sibTrans" cxnId="{9140D36E-BF37-4D23-AB88-9899B4706BB9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1F412344-D030-46EA-AF30-438471A36FE1}">
      <dgm:prSet custT="1"/>
      <dgm:spPr/>
      <dgm:t>
        <a:bodyPr/>
        <a:lstStyle/>
        <a:p>
          <a:r>
            <a:rPr lang="ru-RU" sz="2000" noProof="0" dirty="0" smtClean="0">
              <a:latin typeface="Times New Roman" pitchFamily="18" charset="0"/>
              <a:cs typeface="Times New Roman" pitchFamily="18" charset="0"/>
            </a:rPr>
            <a:t>Модель педагога новой формации</a:t>
          </a:r>
          <a:endParaRPr lang="ru-RU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87FFDD99-18FB-42E1-8BD8-96001CDF8447}" type="parTrans" cxnId="{8B64942E-3395-464E-A728-DFA88C207732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539E3AB6-5F97-45CC-B07C-552FF9630B76}" type="sibTrans" cxnId="{8B64942E-3395-464E-A728-DFA88C207732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F4B3A93A-5AD6-49AC-AF9D-CA5E2E41BEFF}">
      <dgm:prSet phldrT="[Текст]" phldr="1" custT="1"/>
      <dgm:spPr/>
      <dgm:t>
        <a:bodyPr/>
        <a:lstStyle/>
        <a:p>
          <a:endParaRPr lang="ru-RU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D2FBED12-F03D-4C35-A1C8-F56F1A11BF2E}" type="sibTrans" cxnId="{36AFE8DA-58FC-4E62-9E11-D0BFAFE24FDB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66FFE3E3-4828-4588-9741-0723708651E2}" type="parTrans" cxnId="{36AFE8DA-58FC-4E62-9E11-D0BFAFE24FDB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E9853E06-0F8A-4787-B691-938D091047CA}">
      <dgm:prSet phldrT="[Текст]" phldr="1" custT="1"/>
      <dgm:spPr/>
      <dgm:t>
        <a:bodyPr/>
        <a:lstStyle/>
        <a:p>
          <a:endParaRPr lang="ru-RU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3E11E06C-866C-4068-87E5-52EFCFD96A9A}" type="sibTrans" cxnId="{66BF66F0-60A9-4F27-AA84-9F3715EF4585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46B5A0B6-62F7-42CC-AAE9-688AE8E9CDD8}" type="parTrans" cxnId="{66BF66F0-60A9-4F27-AA84-9F3715EF4585}">
      <dgm:prSet/>
      <dgm:spPr/>
      <dgm:t>
        <a:bodyPr/>
        <a:lstStyle/>
        <a:p>
          <a:endParaRPr lang="ru-RU" sz="2000" noProof="0">
            <a:latin typeface="Times New Roman" pitchFamily="18" charset="0"/>
            <a:cs typeface="Times New Roman" pitchFamily="18" charset="0"/>
          </a:endParaRPr>
        </a:p>
      </dgm:t>
    </dgm:pt>
    <dgm:pt modelId="{E591FA87-09B4-45FA-A36A-E5F8CF77E032}">
      <dgm:prSet custT="1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9407F293-1C9D-4624-8D54-0147E2313093}" type="parTrans" cxnId="{D4942CC3-31FD-46CC-987A-FBA20CE90748}">
      <dgm:prSet/>
      <dgm:spPr/>
    </dgm:pt>
    <dgm:pt modelId="{A69D7618-C4EE-4D96-AE2C-174C34292A9A}" type="sibTrans" cxnId="{D4942CC3-31FD-46CC-987A-FBA20CE90748}">
      <dgm:prSet/>
      <dgm:spPr/>
    </dgm:pt>
    <dgm:pt modelId="{D631304A-02E9-423E-BA99-1D38882750E3}" type="pres">
      <dgm:prSet presAssocID="{0FBE40D0-D0A9-462B-921A-1C19022F1A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FBFD9D-2A41-4A3F-9196-9BA398FCF065}" type="pres">
      <dgm:prSet presAssocID="{F4B3A93A-5AD6-49AC-AF9D-CA5E2E41BEFF}" presName="composite" presStyleCnt="0"/>
      <dgm:spPr/>
    </dgm:pt>
    <dgm:pt modelId="{8B8BE431-66C6-4CF5-A272-F16CDDC71D04}" type="pres">
      <dgm:prSet presAssocID="{F4B3A93A-5AD6-49AC-AF9D-CA5E2E41BEFF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1E11E-6457-492A-A3F2-B2333CDD5D63}" type="pres">
      <dgm:prSet presAssocID="{F4B3A93A-5AD6-49AC-AF9D-CA5E2E41BEFF}" presName="descendantText" presStyleLbl="alignAcc1" presStyleIdx="0" presStyleCnt="8" custLinFactNeighborX="-339" custLinFactNeighborY="-12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80C74-D21C-44F4-B9FE-C01EF54AE810}" type="pres">
      <dgm:prSet presAssocID="{D2FBED12-F03D-4C35-A1C8-F56F1A11BF2E}" presName="sp" presStyleCnt="0"/>
      <dgm:spPr/>
    </dgm:pt>
    <dgm:pt modelId="{287BB43D-82F9-4EC1-9AB9-355BBB4BD58F}" type="pres">
      <dgm:prSet presAssocID="{C35BC4ED-2D25-4E9F-9510-FAF78321A737}" presName="composite" presStyleCnt="0"/>
      <dgm:spPr/>
    </dgm:pt>
    <dgm:pt modelId="{247C72FA-BEEC-4EDD-BF71-BD6F59EDB300}" type="pres">
      <dgm:prSet presAssocID="{C35BC4ED-2D25-4E9F-9510-FAF78321A737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9BD8A-F93F-4390-A33E-8B4ECACB640B}" type="pres">
      <dgm:prSet presAssocID="{C35BC4ED-2D25-4E9F-9510-FAF78321A737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90946-F61D-42BE-ADC2-6FF7CB5237D8}" type="pres">
      <dgm:prSet presAssocID="{CD06E5B9-1F59-4FE9-B4B3-FE42A0025984}" presName="sp" presStyleCnt="0"/>
      <dgm:spPr/>
    </dgm:pt>
    <dgm:pt modelId="{D31D0A36-556A-488C-91A9-FE02361BD7DB}" type="pres">
      <dgm:prSet presAssocID="{E9853E06-0F8A-4787-B691-938D091047CA}" presName="composite" presStyleCnt="0"/>
      <dgm:spPr/>
    </dgm:pt>
    <dgm:pt modelId="{D2A96AB4-8106-42B8-9772-CCCF89F53E45}" type="pres">
      <dgm:prSet presAssocID="{E9853E06-0F8A-4787-B691-938D091047CA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449D8-17F5-451C-B7C5-C38EAA1C02F0}" type="pres">
      <dgm:prSet presAssocID="{E9853E06-0F8A-4787-B691-938D091047CA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B52DC-BD13-463C-A6A3-B51335588F3B}" type="pres">
      <dgm:prSet presAssocID="{3E11E06C-866C-4068-87E5-52EFCFD96A9A}" presName="sp" presStyleCnt="0"/>
      <dgm:spPr/>
    </dgm:pt>
    <dgm:pt modelId="{F783C60A-F955-4BFE-92D4-299B9FF860AE}" type="pres">
      <dgm:prSet presAssocID="{20831443-2DED-4D97-B240-A2D782F1699B}" presName="composite" presStyleCnt="0"/>
      <dgm:spPr/>
    </dgm:pt>
    <dgm:pt modelId="{587B4ED4-E65B-4563-9A88-B759D7D72656}" type="pres">
      <dgm:prSet presAssocID="{20831443-2DED-4D97-B240-A2D782F1699B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0D40F-5229-49AF-BDCE-2BF8FD0757B1}" type="pres">
      <dgm:prSet presAssocID="{20831443-2DED-4D97-B240-A2D782F1699B}" presName="descendantText" presStyleLbl="alignAcc1" presStyleIdx="3" presStyleCnt="8" custLinFactNeighborX="969" custLinFactNeighborY="-9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1D4EB-AA87-4380-A13B-85B45CEEEB2B}" type="pres">
      <dgm:prSet presAssocID="{4E69FD31-340A-41A1-92EE-1B516A8FF7DE}" presName="sp" presStyleCnt="0"/>
      <dgm:spPr/>
    </dgm:pt>
    <dgm:pt modelId="{0FF6ADDD-3528-41D9-858E-5B3DD314A043}" type="pres">
      <dgm:prSet presAssocID="{A1E5E58B-F1E5-436C-9C77-4BE3481174BB}" presName="composite" presStyleCnt="0"/>
      <dgm:spPr/>
    </dgm:pt>
    <dgm:pt modelId="{630BCCFE-792E-49D9-917C-2058F09D4C37}" type="pres">
      <dgm:prSet presAssocID="{A1E5E58B-F1E5-436C-9C77-4BE3481174BB}" presName="parentText" presStyleLbl="alignNode1" presStyleIdx="4" presStyleCnt="8" custScaleX="100000" custLinFactY="100000" custLinFactNeighborX="6790" custLinFactNeighborY="1299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F16D2-A5B8-48C0-B387-5F42DE2B609E}" type="pres">
      <dgm:prSet presAssocID="{A1E5E58B-F1E5-436C-9C77-4BE3481174BB}" presName="descendantText" presStyleLbl="alignAcc1" presStyleIdx="4" presStyleCnt="8" custScaleX="100000" custLinFactY="157247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8B684-44CE-4181-89E5-461C485B5008}" type="pres">
      <dgm:prSet presAssocID="{12A604F2-B081-4A83-9D0C-6306B4930725}" presName="sp" presStyleCnt="0"/>
      <dgm:spPr/>
    </dgm:pt>
    <dgm:pt modelId="{E857B2CA-4FB8-4C65-BC76-81CAB00E9B32}" type="pres">
      <dgm:prSet presAssocID="{3B99C59B-4986-49D0-8389-879F01F813BB}" presName="composite" presStyleCnt="0"/>
      <dgm:spPr/>
    </dgm:pt>
    <dgm:pt modelId="{EDFA6974-8A57-45B9-92EE-7C47FDB8B138}" type="pres">
      <dgm:prSet presAssocID="{3B99C59B-4986-49D0-8389-879F01F813BB}" presName="parentText" presStyleLbl="alignNode1" presStyleIdx="5" presStyleCnt="8" custLinFactNeighborY="-198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0E848-D670-4694-935D-DB9FB59C475F}" type="pres">
      <dgm:prSet presAssocID="{3B99C59B-4986-49D0-8389-879F01F813BB}" presName="descendantText" presStyleLbl="alignAcc1" presStyleIdx="5" presStyleCnt="8" custLinFactNeighborX="11649" custLinFactNeighborY="-30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873F9-67D6-4892-908F-9A9CEBC49C05}" type="pres">
      <dgm:prSet presAssocID="{EB656477-BD36-44B4-B081-250801AC3E86}" presName="sp" presStyleCnt="0"/>
      <dgm:spPr/>
    </dgm:pt>
    <dgm:pt modelId="{4400CADC-ACA9-47E3-AEC7-947E8E788225}" type="pres">
      <dgm:prSet presAssocID="{D8DAA1A9-714F-488C-B89C-E983219C103A}" presName="composite" presStyleCnt="0"/>
      <dgm:spPr/>
    </dgm:pt>
    <dgm:pt modelId="{BEFE89EB-7903-4886-8233-CFFC4893AFBA}" type="pres">
      <dgm:prSet presAssocID="{D8DAA1A9-714F-488C-B89C-E983219C103A}" presName="parentText" presStyleLbl="alignNode1" presStyleIdx="6" presStyleCnt="8" custLinFactY="-89377" custLinFactNeighborX="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9575B-F923-4B3B-8F55-7F4F9E935A9E}" type="pres">
      <dgm:prSet presAssocID="{D8DAA1A9-714F-488C-B89C-E983219C103A}" presName="descendantText" presStyleLbl="alignAcc1" presStyleIdx="6" presStyleCnt="8" custLinFactY="-100000" custLinFactNeighborX="-244" custLinFactNeighborY="-19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AEB6E-7001-46D2-B3F3-63BF3270A279}" type="pres">
      <dgm:prSet presAssocID="{FBFD78ED-A646-4047-9CA6-3FADB196EB14}" presName="sp" presStyleCnt="0"/>
      <dgm:spPr/>
    </dgm:pt>
    <dgm:pt modelId="{CABF5D2D-4385-43F9-9301-D48B269F42F3}" type="pres">
      <dgm:prSet presAssocID="{AF920007-D427-4983-9807-9DFFD50CD05E}" presName="composite" presStyleCnt="0"/>
      <dgm:spPr/>
    </dgm:pt>
    <dgm:pt modelId="{2940CE6D-0F27-4367-8FC3-5A8FFED0F957}" type="pres">
      <dgm:prSet presAssocID="{AF920007-D427-4983-9807-9DFFD50CD05E}" presName="parentText" presStyleLbl="alignNode1" presStyleIdx="7" presStyleCnt="8" custLinFactY="-1949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9EC72-912C-4BEC-AF4A-8067FD0A55ED}" type="pres">
      <dgm:prSet presAssocID="{AF920007-D427-4983-9807-9DFFD50CD05E}" presName="descendantText" presStyleLbl="alignAcc1" presStyleIdx="7" presStyleCnt="8" custLinFactY="-838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53D1E7-824A-4C71-A382-8DA9527AED7C}" type="presOf" srcId="{0CD26056-0842-47B8-A05B-470D783EDEC1}" destId="{3539BD8A-F93F-4390-A33E-8B4ECACB640B}" srcOrd="0" destOrd="0" presId="urn:microsoft.com/office/officeart/2005/8/layout/chevron2"/>
    <dgm:cxn modelId="{D4942CC3-31FD-46CC-987A-FBA20CE90748}" srcId="{20831443-2DED-4D97-B240-A2D782F1699B}" destId="{E591FA87-09B4-45FA-A36A-E5F8CF77E032}" srcOrd="0" destOrd="0" parTransId="{9407F293-1C9D-4624-8D54-0147E2313093}" sibTransId="{A69D7618-C4EE-4D96-AE2C-174C34292A9A}"/>
    <dgm:cxn modelId="{BE127B5D-ACDD-4094-BDC8-2F28B962D7CE}" type="presOf" srcId="{E9853E06-0F8A-4787-B691-938D091047CA}" destId="{D2A96AB4-8106-42B8-9772-CCCF89F53E45}" srcOrd="0" destOrd="0" presId="urn:microsoft.com/office/officeart/2005/8/layout/chevron2"/>
    <dgm:cxn modelId="{66BF66F0-60A9-4F27-AA84-9F3715EF4585}" srcId="{0FBE40D0-D0A9-462B-921A-1C19022F1A3F}" destId="{E9853E06-0F8A-4787-B691-938D091047CA}" srcOrd="2" destOrd="0" parTransId="{46B5A0B6-62F7-42CC-AAE9-688AE8E9CDD8}" sibTransId="{3E11E06C-866C-4068-87E5-52EFCFD96A9A}"/>
    <dgm:cxn modelId="{F8D174EE-FA27-4316-9792-BA1AD6C21F20}" srcId="{0FBE40D0-D0A9-462B-921A-1C19022F1A3F}" destId="{C35BC4ED-2D25-4E9F-9510-FAF78321A737}" srcOrd="1" destOrd="0" parTransId="{AA5609C0-7E60-4650-9AAF-BDE504E8C44B}" sibTransId="{CD06E5B9-1F59-4FE9-B4B3-FE42A0025984}"/>
    <dgm:cxn modelId="{A6D4C62A-F49B-442A-A0D4-B46E1FB7C4DE}" type="presOf" srcId="{3B99C59B-4986-49D0-8389-879F01F813BB}" destId="{EDFA6974-8A57-45B9-92EE-7C47FDB8B138}" srcOrd="0" destOrd="0" presId="urn:microsoft.com/office/officeart/2005/8/layout/chevron2"/>
    <dgm:cxn modelId="{65AA132C-AF65-45E0-9C12-32829C22BE0E}" type="presOf" srcId="{A1E5E58B-F1E5-436C-9C77-4BE3481174BB}" destId="{630BCCFE-792E-49D9-917C-2058F09D4C37}" srcOrd="0" destOrd="0" presId="urn:microsoft.com/office/officeart/2005/8/layout/chevron2"/>
    <dgm:cxn modelId="{7153EF4D-C057-479C-89E2-A49FB7D55440}" type="presOf" srcId="{1F412344-D030-46EA-AF30-438471A36FE1}" destId="{D259EC72-912C-4BEC-AF4A-8067FD0A55ED}" srcOrd="0" destOrd="0" presId="urn:microsoft.com/office/officeart/2005/8/layout/chevron2"/>
    <dgm:cxn modelId="{9EEE4114-F8A7-49E7-9305-66F069962F2A}" srcId="{D8DAA1A9-714F-488C-B89C-E983219C103A}" destId="{5FD1F3DC-3D78-4134-B6AB-980A98B37FF0}" srcOrd="0" destOrd="0" parTransId="{6EFC7387-F3AC-4E5C-A7F6-731EF02A8CEF}" sibTransId="{3D087C31-64F9-4842-A13B-E7DE3A1D358F}"/>
    <dgm:cxn modelId="{2412EEDB-24BC-4E32-9631-1D46D6AEB1D7}" type="presOf" srcId="{5FD1F3DC-3D78-4134-B6AB-980A98B37FF0}" destId="{A549575B-F923-4B3B-8F55-7F4F9E935A9E}" srcOrd="0" destOrd="0" presId="urn:microsoft.com/office/officeart/2005/8/layout/chevron2"/>
    <dgm:cxn modelId="{337E31E0-9DA8-4EA7-978A-21242EB4200E}" type="presOf" srcId="{0FBE40D0-D0A9-462B-921A-1C19022F1A3F}" destId="{D631304A-02E9-423E-BA99-1D38882750E3}" srcOrd="0" destOrd="0" presId="urn:microsoft.com/office/officeart/2005/8/layout/chevron2"/>
    <dgm:cxn modelId="{F8F7ECD3-22D0-4E74-A2DE-083B4820CE01}" type="presOf" srcId="{AB06B104-2734-4C97-A877-F6583017E5F6}" destId="{2651E11E-6457-492A-A3F2-B2333CDD5D63}" srcOrd="0" destOrd="0" presId="urn:microsoft.com/office/officeart/2005/8/layout/chevron2"/>
    <dgm:cxn modelId="{F2A30014-53BE-420D-9A99-5A67DEDF7A69}" srcId="{A1E5E58B-F1E5-436C-9C77-4BE3481174BB}" destId="{EEF10E27-17FE-454F-9955-3408739134D2}" srcOrd="0" destOrd="0" parTransId="{FDAE5BDF-A12E-42B5-B1CD-C2BFF7BB2D6F}" sibTransId="{BAEEAB34-943B-49D5-BE3D-489973080F62}"/>
    <dgm:cxn modelId="{41A06839-1EF9-438C-B6E4-78FD1FAB338F}" type="presOf" srcId="{20831443-2DED-4D97-B240-A2D782F1699B}" destId="{587B4ED4-E65B-4563-9A88-B759D7D72656}" srcOrd="0" destOrd="0" presId="urn:microsoft.com/office/officeart/2005/8/layout/chevron2"/>
    <dgm:cxn modelId="{55FF590B-E945-4463-A04C-CBF8FB55A418}" srcId="{0FBE40D0-D0A9-462B-921A-1C19022F1A3F}" destId="{A1E5E58B-F1E5-436C-9C77-4BE3481174BB}" srcOrd="4" destOrd="0" parTransId="{8E041128-8277-4AC9-BBD3-D5C16C176B13}" sibTransId="{12A604F2-B081-4A83-9D0C-6306B4930725}"/>
    <dgm:cxn modelId="{6D025DB5-865D-4527-AC98-F976F0DD5ED6}" srcId="{0FBE40D0-D0A9-462B-921A-1C19022F1A3F}" destId="{3B99C59B-4986-49D0-8389-879F01F813BB}" srcOrd="5" destOrd="0" parTransId="{C2B7D723-F528-4EAA-A220-FBF47828C6A2}" sibTransId="{EB656477-BD36-44B4-B081-250801AC3E86}"/>
    <dgm:cxn modelId="{890AEB6D-7E58-4905-BF6E-ED7AD8BDCA50}" srcId="{0FBE40D0-D0A9-462B-921A-1C19022F1A3F}" destId="{20831443-2DED-4D97-B240-A2D782F1699B}" srcOrd="3" destOrd="0" parTransId="{659478E2-D6FB-4ED0-9269-7556EFB76C09}" sibTransId="{4E69FD31-340A-41A1-92EE-1B516A8FF7DE}"/>
    <dgm:cxn modelId="{06827EE7-4541-4E4A-8166-8D021CC02A25}" type="presOf" srcId="{EEF10E27-17FE-454F-9955-3408739134D2}" destId="{518F16D2-A5B8-48C0-B387-5F42DE2B609E}" srcOrd="0" destOrd="0" presId="urn:microsoft.com/office/officeart/2005/8/layout/chevron2"/>
    <dgm:cxn modelId="{B5FEB071-02A3-4383-BFAA-AC37BD817DDA}" type="presOf" srcId="{C35BC4ED-2D25-4E9F-9510-FAF78321A737}" destId="{247C72FA-BEEC-4EDD-BF71-BD6F59EDB300}" srcOrd="0" destOrd="0" presId="urn:microsoft.com/office/officeart/2005/8/layout/chevron2"/>
    <dgm:cxn modelId="{DBA6D28C-3508-485C-9C5C-4CC98CD7784A}" type="presOf" srcId="{F4B3A93A-5AD6-49AC-AF9D-CA5E2E41BEFF}" destId="{8B8BE431-66C6-4CF5-A272-F16CDDC71D04}" srcOrd="0" destOrd="0" presId="urn:microsoft.com/office/officeart/2005/8/layout/chevron2"/>
    <dgm:cxn modelId="{7E5F7943-9056-49AD-AB0A-0D2EB15AC03A}" type="presOf" srcId="{C9DF4107-B28A-4408-91D7-21839D6E8ED0}" destId="{FAB449D8-17F5-451C-B7C5-C38EAA1C02F0}" srcOrd="0" destOrd="0" presId="urn:microsoft.com/office/officeart/2005/8/layout/chevron2"/>
    <dgm:cxn modelId="{8B64942E-3395-464E-A728-DFA88C207732}" srcId="{AF920007-D427-4983-9807-9DFFD50CD05E}" destId="{1F412344-D030-46EA-AF30-438471A36FE1}" srcOrd="0" destOrd="0" parTransId="{87FFDD99-18FB-42E1-8BD8-96001CDF8447}" sibTransId="{539E3AB6-5F97-45CC-B07C-552FF9630B76}"/>
    <dgm:cxn modelId="{B38FFA9C-B03A-4A24-9EAB-4DB190BF71D7}" type="presOf" srcId="{AF920007-D427-4983-9807-9DFFD50CD05E}" destId="{2940CE6D-0F27-4367-8FC3-5A8FFED0F957}" srcOrd="0" destOrd="0" presId="urn:microsoft.com/office/officeart/2005/8/layout/chevron2"/>
    <dgm:cxn modelId="{F7492CCF-12FE-4A5E-8DA6-3659E7FF041B}" srcId="{C35BC4ED-2D25-4E9F-9510-FAF78321A737}" destId="{0CD26056-0842-47B8-A05B-470D783EDEC1}" srcOrd="0" destOrd="0" parTransId="{B3DCDA55-2F18-48AF-8063-0BE8DA1856E7}" sibTransId="{4D008755-F16B-4BD6-B85D-0ADE15884406}"/>
    <dgm:cxn modelId="{5663D64E-3FBF-4F24-9C6F-5997B04C8F30}" type="presOf" srcId="{70E3210F-4FA5-4C97-93A9-B8B5E7210F85}" destId="{B5E0D40F-5229-49AF-BDCE-2BF8FD0757B1}" srcOrd="0" destOrd="1" presId="urn:microsoft.com/office/officeart/2005/8/layout/chevron2"/>
    <dgm:cxn modelId="{C533534D-1DA6-48E7-A2FD-0DF27A524EE0}" type="presOf" srcId="{F2F83244-93A4-404A-BF51-856DCC0461C3}" destId="{FD70E848-D670-4694-935D-DB9FB59C475F}" srcOrd="0" destOrd="0" presId="urn:microsoft.com/office/officeart/2005/8/layout/chevron2"/>
    <dgm:cxn modelId="{15837696-1177-4C18-83EF-B6B0FBE25672}" type="presOf" srcId="{D8DAA1A9-714F-488C-B89C-E983219C103A}" destId="{BEFE89EB-7903-4886-8233-CFFC4893AFBA}" srcOrd="0" destOrd="0" presId="urn:microsoft.com/office/officeart/2005/8/layout/chevron2"/>
    <dgm:cxn modelId="{83CD8B16-EEDF-4D15-A9B8-0A768F5A3F9F}" srcId="{F4B3A93A-5AD6-49AC-AF9D-CA5E2E41BEFF}" destId="{AB06B104-2734-4C97-A877-F6583017E5F6}" srcOrd="0" destOrd="0" parTransId="{926B5D8E-7F79-4F65-8C1E-FA14235CFF71}" sibTransId="{2F5E902B-C764-4AA8-8D93-A9905142C768}"/>
    <dgm:cxn modelId="{9140D36E-BF37-4D23-AB88-9899B4706BB9}" srcId="{0FBE40D0-D0A9-462B-921A-1C19022F1A3F}" destId="{AF920007-D427-4983-9807-9DFFD50CD05E}" srcOrd="7" destOrd="0" parTransId="{4C7F5E97-916C-46D6-9CC8-C934F3391210}" sibTransId="{EBB99A58-3E03-4184-B72F-2F5EA9F091D5}"/>
    <dgm:cxn modelId="{45A57FF9-4DCC-447E-92E9-81B19785C1A5}" srcId="{E9853E06-0F8A-4787-B691-938D091047CA}" destId="{C9DF4107-B28A-4408-91D7-21839D6E8ED0}" srcOrd="0" destOrd="0" parTransId="{BEF1D808-1C5A-4B10-9799-3CD6CC71DF72}" sibTransId="{B3741C25-817A-44F6-B94F-03DA9AB202E9}"/>
    <dgm:cxn modelId="{46D1FD2B-EEC0-4AF0-BC84-B5BCE9FFB950}" type="presOf" srcId="{E591FA87-09B4-45FA-A36A-E5F8CF77E032}" destId="{B5E0D40F-5229-49AF-BDCE-2BF8FD0757B1}" srcOrd="0" destOrd="0" presId="urn:microsoft.com/office/officeart/2005/8/layout/chevron2"/>
    <dgm:cxn modelId="{8A551721-B7BA-47B4-A9BC-43FD66FC88A8}" srcId="{3B99C59B-4986-49D0-8389-879F01F813BB}" destId="{F2F83244-93A4-404A-BF51-856DCC0461C3}" srcOrd="0" destOrd="0" parTransId="{1DB75AF3-A897-46E0-B609-7E3141D00E99}" sibTransId="{E5E16079-A21E-459E-8C51-31FA01D7BEF4}"/>
    <dgm:cxn modelId="{D95DF380-3961-4D78-A25B-863ED8638363}" srcId="{0FBE40D0-D0A9-462B-921A-1C19022F1A3F}" destId="{D8DAA1A9-714F-488C-B89C-E983219C103A}" srcOrd="6" destOrd="0" parTransId="{D5CF564C-764C-4B4F-BC16-58C315C57C06}" sibTransId="{FBFD78ED-A646-4047-9CA6-3FADB196EB14}"/>
    <dgm:cxn modelId="{95169213-95B0-4E30-BC9F-16EFE2C9FDF3}" srcId="{20831443-2DED-4D97-B240-A2D782F1699B}" destId="{70E3210F-4FA5-4C97-93A9-B8B5E7210F85}" srcOrd="1" destOrd="0" parTransId="{CAA56744-817E-44C2-8823-FF9C2A8C8272}" sibTransId="{1BABCB25-9F34-416D-9AF4-2B93EE178B50}"/>
    <dgm:cxn modelId="{36AFE8DA-58FC-4E62-9E11-D0BFAFE24FDB}" srcId="{0FBE40D0-D0A9-462B-921A-1C19022F1A3F}" destId="{F4B3A93A-5AD6-49AC-AF9D-CA5E2E41BEFF}" srcOrd="0" destOrd="0" parTransId="{66FFE3E3-4828-4588-9741-0723708651E2}" sibTransId="{D2FBED12-F03D-4C35-A1C8-F56F1A11BF2E}"/>
    <dgm:cxn modelId="{A6F7CF7D-845E-4AA9-8CEB-6980CA8C9F7B}" type="presParOf" srcId="{D631304A-02E9-423E-BA99-1D38882750E3}" destId="{89FBFD9D-2A41-4A3F-9196-9BA398FCF065}" srcOrd="0" destOrd="0" presId="urn:microsoft.com/office/officeart/2005/8/layout/chevron2"/>
    <dgm:cxn modelId="{8438B02C-8EBA-4DE5-B3F9-C1B7A1AF6EB5}" type="presParOf" srcId="{89FBFD9D-2A41-4A3F-9196-9BA398FCF065}" destId="{8B8BE431-66C6-4CF5-A272-F16CDDC71D04}" srcOrd="0" destOrd="0" presId="urn:microsoft.com/office/officeart/2005/8/layout/chevron2"/>
    <dgm:cxn modelId="{3D5CBB92-E50B-441B-BE14-63AF877FAD30}" type="presParOf" srcId="{89FBFD9D-2A41-4A3F-9196-9BA398FCF065}" destId="{2651E11E-6457-492A-A3F2-B2333CDD5D63}" srcOrd="1" destOrd="0" presId="urn:microsoft.com/office/officeart/2005/8/layout/chevron2"/>
    <dgm:cxn modelId="{6DFA6776-A488-4C14-AABD-C5ACE03B7C5D}" type="presParOf" srcId="{D631304A-02E9-423E-BA99-1D38882750E3}" destId="{E0C80C74-D21C-44F4-B9FE-C01EF54AE810}" srcOrd="1" destOrd="0" presId="urn:microsoft.com/office/officeart/2005/8/layout/chevron2"/>
    <dgm:cxn modelId="{CB6C6F09-ABFB-498E-9DF0-827B121FCE69}" type="presParOf" srcId="{D631304A-02E9-423E-BA99-1D38882750E3}" destId="{287BB43D-82F9-4EC1-9AB9-355BBB4BD58F}" srcOrd="2" destOrd="0" presId="urn:microsoft.com/office/officeart/2005/8/layout/chevron2"/>
    <dgm:cxn modelId="{6997A5C1-BAA9-43E6-A6C0-125119513598}" type="presParOf" srcId="{287BB43D-82F9-4EC1-9AB9-355BBB4BD58F}" destId="{247C72FA-BEEC-4EDD-BF71-BD6F59EDB300}" srcOrd="0" destOrd="0" presId="urn:microsoft.com/office/officeart/2005/8/layout/chevron2"/>
    <dgm:cxn modelId="{65D724F0-03E7-4A43-89F3-0831D7325B3C}" type="presParOf" srcId="{287BB43D-82F9-4EC1-9AB9-355BBB4BD58F}" destId="{3539BD8A-F93F-4390-A33E-8B4ECACB640B}" srcOrd="1" destOrd="0" presId="urn:microsoft.com/office/officeart/2005/8/layout/chevron2"/>
    <dgm:cxn modelId="{AB00F98E-2894-4EEC-9ECD-9BABEC6C3ED4}" type="presParOf" srcId="{D631304A-02E9-423E-BA99-1D38882750E3}" destId="{60590946-F61D-42BE-ADC2-6FF7CB5237D8}" srcOrd="3" destOrd="0" presId="urn:microsoft.com/office/officeart/2005/8/layout/chevron2"/>
    <dgm:cxn modelId="{3CDA01CE-0E77-4A2C-9866-54D7AA430DA5}" type="presParOf" srcId="{D631304A-02E9-423E-BA99-1D38882750E3}" destId="{D31D0A36-556A-488C-91A9-FE02361BD7DB}" srcOrd="4" destOrd="0" presId="urn:microsoft.com/office/officeart/2005/8/layout/chevron2"/>
    <dgm:cxn modelId="{07BE3CA2-684D-4A50-87EE-93BAAF7D485D}" type="presParOf" srcId="{D31D0A36-556A-488C-91A9-FE02361BD7DB}" destId="{D2A96AB4-8106-42B8-9772-CCCF89F53E45}" srcOrd="0" destOrd="0" presId="urn:microsoft.com/office/officeart/2005/8/layout/chevron2"/>
    <dgm:cxn modelId="{93AA8312-7B42-4FD1-A567-B526919B9528}" type="presParOf" srcId="{D31D0A36-556A-488C-91A9-FE02361BD7DB}" destId="{FAB449D8-17F5-451C-B7C5-C38EAA1C02F0}" srcOrd="1" destOrd="0" presId="urn:microsoft.com/office/officeart/2005/8/layout/chevron2"/>
    <dgm:cxn modelId="{A95C88AD-96F4-4237-AA44-1E8BA2B5F071}" type="presParOf" srcId="{D631304A-02E9-423E-BA99-1D38882750E3}" destId="{7C4B52DC-BD13-463C-A6A3-B51335588F3B}" srcOrd="5" destOrd="0" presId="urn:microsoft.com/office/officeart/2005/8/layout/chevron2"/>
    <dgm:cxn modelId="{87003449-02B5-43A1-8225-07E02E116F11}" type="presParOf" srcId="{D631304A-02E9-423E-BA99-1D38882750E3}" destId="{F783C60A-F955-4BFE-92D4-299B9FF860AE}" srcOrd="6" destOrd="0" presId="urn:microsoft.com/office/officeart/2005/8/layout/chevron2"/>
    <dgm:cxn modelId="{4ED731A0-DCD9-4B05-B370-5A914F88B9C0}" type="presParOf" srcId="{F783C60A-F955-4BFE-92D4-299B9FF860AE}" destId="{587B4ED4-E65B-4563-9A88-B759D7D72656}" srcOrd="0" destOrd="0" presId="urn:microsoft.com/office/officeart/2005/8/layout/chevron2"/>
    <dgm:cxn modelId="{B93F0C3B-A4B4-4378-98E9-AB65CDDCC638}" type="presParOf" srcId="{F783C60A-F955-4BFE-92D4-299B9FF860AE}" destId="{B5E0D40F-5229-49AF-BDCE-2BF8FD0757B1}" srcOrd="1" destOrd="0" presId="urn:microsoft.com/office/officeart/2005/8/layout/chevron2"/>
    <dgm:cxn modelId="{512CE879-E2A6-4876-9FDA-5EDD10646CA4}" type="presParOf" srcId="{D631304A-02E9-423E-BA99-1D38882750E3}" destId="{DD61D4EB-AA87-4380-A13B-85B45CEEEB2B}" srcOrd="7" destOrd="0" presId="urn:microsoft.com/office/officeart/2005/8/layout/chevron2"/>
    <dgm:cxn modelId="{10BC92B4-7A62-4C67-A2B4-6502AD21AF6F}" type="presParOf" srcId="{D631304A-02E9-423E-BA99-1D38882750E3}" destId="{0FF6ADDD-3528-41D9-858E-5B3DD314A043}" srcOrd="8" destOrd="0" presId="urn:microsoft.com/office/officeart/2005/8/layout/chevron2"/>
    <dgm:cxn modelId="{2E8C727C-BA5F-481C-B3F4-6136B0B11BBC}" type="presParOf" srcId="{0FF6ADDD-3528-41D9-858E-5B3DD314A043}" destId="{630BCCFE-792E-49D9-917C-2058F09D4C37}" srcOrd="0" destOrd="0" presId="urn:microsoft.com/office/officeart/2005/8/layout/chevron2"/>
    <dgm:cxn modelId="{429FC25A-065F-4CA4-BDB5-B9DE5E6A76D6}" type="presParOf" srcId="{0FF6ADDD-3528-41D9-858E-5B3DD314A043}" destId="{518F16D2-A5B8-48C0-B387-5F42DE2B609E}" srcOrd="1" destOrd="0" presId="urn:microsoft.com/office/officeart/2005/8/layout/chevron2"/>
    <dgm:cxn modelId="{30824086-B3A1-47F3-92D0-0A090F467928}" type="presParOf" srcId="{D631304A-02E9-423E-BA99-1D38882750E3}" destId="{20C8B684-44CE-4181-89E5-461C485B5008}" srcOrd="9" destOrd="0" presId="urn:microsoft.com/office/officeart/2005/8/layout/chevron2"/>
    <dgm:cxn modelId="{57FC0CED-3CD2-42EB-BD16-AE1AA886CBDA}" type="presParOf" srcId="{D631304A-02E9-423E-BA99-1D38882750E3}" destId="{E857B2CA-4FB8-4C65-BC76-81CAB00E9B32}" srcOrd="10" destOrd="0" presId="urn:microsoft.com/office/officeart/2005/8/layout/chevron2"/>
    <dgm:cxn modelId="{917B3071-DC9C-4626-881F-E451CE387C43}" type="presParOf" srcId="{E857B2CA-4FB8-4C65-BC76-81CAB00E9B32}" destId="{EDFA6974-8A57-45B9-92EE-7C47FDB8B138}" srcOrd="0" destOrd="0" presId="urn:microsoft.com/office/officeart/2005/8/layout/chevron2"/>
    <dgm:cxn modelId="{EA5BD678-5669-41A6-A8A0-3321569C7C50}" type="presParOf" srcId="{E857B2CA-4FB8-4C65-BC76-81CAB00E9B32}" destId="{FD70E848-D670-4694-935D-DB9FB59C475F}" srcOrd="1" destOrd="0" presId="urn:microsoft.com/office/officeart/2005/8/layout/chevron2"/>
    <dgm:cxn modelId="{138E4740-45A2-4F98-8CBE-849F48F30BA1}" type="presParOf" srcId="{D631304A-02E9-423E-BA99-1D38882750E3}" destId="{FA3873F9-67D6-4892-908F-9A9CEBC49C05}" srcOrd="11" destOrd="0" presId="urn:microsoft.com/office/officeart/2005/8/layout/chevron2"/>
    <dgm:cxn modelId="{CC6F6C05-03D6-4EE4-983F-BF0A7F89B86F}" type="presParOf" srcId="{D631304A-02E9-423E-BA99-1D38882750E3}" destId="{4400CADC-ACA9-47E3-AEC7-947E8E788225}" srcOrd="12" destOrd="0" presId="urn:microsoft.com/office/officeart/2005/8/layout/chevron2"/>
    <dgm:cxn modelId="{AAD1F4A7-365C-4FE0-9EC3-82E2C5322242}" type="presParOf" srcId="{4400CADC-ACA9-47E3-AEC7-947E8E788225}" destId="{BEFE89EB-7903-4886-8233-CFFC4893AFBA}" srcOrd="0" destOrd="0" presId="urn:microsoft.com/office/officeart/2005/8/layout/chevron2"/>
    <dgm:cxn modelId="{D88E8D51-ED11-4ACE-8F82-66DC49322E14}" type="presParOf" srcId="{4400CADC-ACA9-47E3-AEC7-947E8E788225}" destId="{A549575B-F923-4B3B-8F55-7F4F9E935A9E}" srcOrd="1" destOrd="0" presId="urn:microsoft.com/office/officeart/2005/8/layout/chevron2"/>
    <dgm:cxn modelId="{58926227-645E-4492-951D-33D5FB999D0B}" type="presParOf" srcId="{D631304A-02E9-423E-BA99-1D38882750E3}" destId="{61FAEB6E-7001-46D2-B3F3-63BF3270A279}" srcOrd="13" destOrd="0" presId="urn:microsoft.com/office/officeart/2005/8/layout/chevron2"/>
    <dgm:cxn modelId="{4CE0D2CF-CFA8-4663-9FDF-CB714CDABB7B}" type="presParOf" srcId="{D631304A-02E9-423E-BA99-1D38882750E3}" destId="{CABF5D2D-4385-43F9-9301-D48B269F42F3}" srcOrd="14" destOrd="0" presId="urn:microsoft.com/office/officeart/2005/8/layout/chevron2"/>
    <dgm:cxn modelId="{11E690CE-E5CA-4B3A-9656-D29AE59AB4DE}" type="presParOf" srcId="{CABF5D2D-4385-43F9-9301-D48B269F42F3}" destId="{2940CE6D-0F27-4367-8FC3-5A8FFED0F957}" srcOrd="0" destOrd="0" presId="urn:microsoft.com/office/officeart/2005/8/layout/chevron2"/>
    <dgm:cxn modelId="{71812A47-62B4-438B-B44E-5219B7A93A53}" type="presParOf" srcId="{CABF5D2D-4385-43F9-9301-D48B269F42F3}" destId="{D259EC72-912C-4BEC-AF4A-8067FD0A55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DA8AC-0372-40D7-983A-2BF838879940}">
      <dsp:nvSpPr>
        <dsp:cNvPr id="0" name=""/>
        <dsp:cNvSpPr/>
      </dsp:nvSpPr>
      <dsp:spPr>
        <a:xfrm>
          <a:off x="0" y="2671"/>
          <a:ext cx="8208912" cy="7869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ПАСПОРТ</a:t>
          </a:r>
          <a:endParaRPr lang="ru-RU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15" y="41086"/>
        <a:ext cx="8132082" cy="710109"/>
      </dsp:txXfrm>
    </dsp:sp>
    <dsp:sp modelId="{C085F2E5-DC0B-4D70-9C40-992452DF250A}">
      <dsp:nvSpPr>
        <dsp:cNvPr id="0" name=""/>
        <dsp:cNvSpPr/>
      </dsp:nvSpPr>
      <dsp:spPr>
        <a:xfrm>
          <a:off x="0" y="802027"/>
          <a:ext cx="8208912" cy="786939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441325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МИРОВЫЕ ТЕНДЕНЦИИ РАЗВИТИЯ ПРОФЕССИОНАЛЬНОГО ОБРАЗОВАНИЯ</a:t>
          </a:r>
          <a:endParaRPr lang="ru-RU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15" y="840442"/>
        <a:ext cx="8132082" cy="710109"/>
      </dsp:txXfrm>
    </dsp:sp>
    <dsp:sp modelId="{40AEE1C8-26FF-4EC0-8AD2-72B6AF3029DA}">
      <dsp:nvSpPr>
        <dsp:cNvPr id="0" name=""/>
        <dsp:cNvSpPr/>
      </dsp:nvSpPr>
      <dsp:spPr>
        <a:xfrm>
          <a:off x="0" y="1607161"/>
          <a:ext cx="8208912" cy="786939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99060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АНАЛИТИЧЕСКОЕ И ПРОГНОСТИЧЕСКОЕ ОБОСНОВАНИЕ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15" y="1645576"/>
        <a:ext cx="8132082" cy="710109"/>
      </dsp:txXfrm>
    </dsp:sp>
    <dsp:sp modelId="{B7F3D643-11BD-436C-8379-231111AD4F8A}">
      <dsp:nvSpPr>
        <dsp:cNvPr id="0" name=""/>
        <dsp:cNvSpPr/>
      </dsp:nvSpPr>
      <dsp:spPr>
        <a:xfrm>
          <a:off x="0" y="2400740"/>
          <a:ext cx="8208912" cy="78693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5240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СТРАТЕГИЧЕСКИЕ ЦЕЛИ РАЗВИТИЯ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15" y="2439155"/>
        <a:ext cx="8132082" cy="710109"/>
      </dsp:txXfrm>
    </dsp:sp>
    <dsp:sp modelId="{FEF70771-C8DF-482B-AF22-32375D2A6A10}">
      <dsp:nvSpPr>
        <dsp:cNvPr id="0" name=""/>
        <dsp:cNvSpPr/>
      </dsp:nvSpPr>
      <dsp:spPr>
        <a:xfrm>
          <a:off x="0" y="3202510"/>
          <a:ext cx="8208912" cy="786939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3996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ПОРТФЕЛЬ ПРОЕКТОВ</a:t>
          </a:r>
          <a:r>
            <a:rPr lang="en-US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РАЗВИТИЯ</a:t>
          </a:r>
          <a:endParaRPr lang="ru-RU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15" y="3240925"/>
        <a:ext cx="8132082" cy="710109"/>
      </dsp:txXfrm>
    </dsp:sp>
    <dsp:sp modelId="{1417971C-96FF-434C-8661-712EB94AC230}">
      <dsp:nvSpPr>
        <dsp:cNvPr id="0" name=""/>
        <dsp:cNvSpPr/>
      </dsp:nvSpPr>
      <dsp:spPr>
        <a:xfrm>
          <a:off x="0" y="3999453"/>
          <a:ext cx="8208912" cy="786939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865438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SWOT-АНАЛИЗ ДЕЯТЕЛЬНОСТИ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15" y="4037868"/>
        <a:ext cx="8132082" cy="710109"/>
      </dsp:txXfrm>
    </dsp:sp>
    <dsp:sp modelId="{5B7854D8-322D-45CD-872D-7F30E87FAC65}">
      <dsp:nvSpPr>
        <dsp:cNvPr id="0" name=""/>
        <dsp:cNvSpPr/>
      </dsp:nvSpPr>
      <dsp:spPr>
        <a:xfrm>
          <a:off x="0" y="4798809"/>
          <a:ext cx="8208912" cy="78693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3671888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КЛЮЧЕВЫЕ ЗАДАЧИ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15" y="4837224"/>
        <a:ext cx="8132082" cy="710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DA8AC-0372-40D7-983A-2BF838879940}">
      <dsp:nvSpPr>
        <dsp:cNvPr id="0" name=""/>
        <dsp:cNvSpPr/>
      </dsp:nvSpPr>
      <dsp:spPr>
        <a:xfrm>
          <a:off x="0" y="432047"/>
          <a:ext cx="8121465" cy="8771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ЭТАПЫ И СРОКИ РЕАЛИЗАЦИИ</a:t>
          </a:r>
          <a:endParaRPr lang="ru-RU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17" y="474864"/>
        <a:ext cx="8035831" cy="791467"/>
      </dsp:txXfrm>
    </dsp:sp>
    <dsp:sp modelId="{9678EE69-6EDF-4E78-8498-C4C38A278FA3}">
      <dsp:nvSpPr>
        <dsp:cNvPr id="0" name=""/>
        <dsp:cNvSpPr/>
      </dsp:nvSpPr>
      <dsp:spPr>
        <a:xfrm>
          <a:off x="0" y="3456388"/>
          <a:ext cx="8121465" cy="996028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149475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ПОКАЗАТЕЛИ </a:t>
          </a:r>
          <a:endParaRPr lang="ru-RU" sz="2400" kern="1200" dirty="0"/>
        </a:p>
      </dsp:txBody>
      <dsp:txXfrm>
        <a:off x="48622" y="3505010"/>
        <a:ext cx="8024221" cy="898784"/>
      </dsp:txXfrm>
    </dsp:sp>
    <dsp:sp modelId="{BD56D926-5717-47F5-95B0-62D1B0742EFA}">
      <dsp:nvSpPr>
        <dsp:cNvPr id="0" name=""/>
        <dsp:cNvSpPr/>
      </dsp:nvSpPr>
      <dsp:spPr>
        <a:xfrm>
          <a:off x="0" y="1368152"/>
          <a:ext cx="8121465" cy="932118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808038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ФИНАНСОВОЕ ОБЕСПЕЧЕНИЕ </a:t>
          </a:r>
          <a:endParaRPr lang="ru-RU" sz="2400" kern="1200" dirty="0"/>
        </a:p>
      </dsp:txBody>
      <dsp:txXfrm>
        <a:off x="45502" y="1413654"/>
        <a:ext cx="8030461" cy="841114"/>
      </dsp:txXfrm>
    </dsp:sp>
    <dsp:sp modelId="{5357B954-4E77-447B-935D-7ECDABA43D34}">
      <dsp:nvSpPr>
        <dsp:cNvPr id="0" name=""/>
        <dsp:cNvSpPr/>
      </dsp:nvSpPr>
      <dsp:spPr>
        <a:xfrm>
          <a:off x="0" y="2376264"/>
          <a:ext cx="8121465" cy="1008647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5240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ВЕКТОРЫ РЕАЛИЗАЦИИ ПРОГРАММЫ </a:t>
          </a:r>
          <a:endParaRPr lang="ru-RU" sz="2400" kern="1200" dirty="0"/>
        </a:p>
      </dsp:txBody>
      <dsp:txXfrm>
        <a:off x="49238" y="2425502"/>
        <a:ext cx="8022989" cy="910171"/>
      </dsp:txXfrm>
    </dsp:sp>
    <dsp:sp modelId="{B7F3D643-11BD-436C-8379-231111AD4F8A}">
      <dsp:nvSpPr>
        <dsp:cNvPr id="0" name=""/>
        <dsp:cNvSpPr/>
      </dsp:nvSpPr>
      <dsp:spPr>
        <a:xfrm>
          <a:off x="0" y="4534388"/>
          <a:ext cx="8121465" cy="101022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</a:t>
          </a:r>
          <a:endParaRPr lang="ru-RU" sz="2400" kern="1200" dirty="0"/>
        </a:p>
      </dsp:txBody>
      <dsp:txXfrm>
        <a:off x="49315" y="4583703"/>
        <a:ext cx="8022835" cy="911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74372-3A51-430D-939C-BB96C8A4DCFE}">
      <dsp:nvSpPr>
        <dsp:cNvPr id="0" name=""/>
        <dsp:cNvSpPr/>
      </dsp:nvSpPr>
      <dsp:spPr>
        <a:xfrm>
          <a:off x="0" y="506827"/>
          <a:ext cx="730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532E4-3C6C-4287-A71E-E717149E4FF7}">
      <dsp:nvSpPr>
        <dsp:cNvPr id="0" name=""/>
        <dsp:cNvSpPr/>
      </dsp:nvSpPr>
      <dsp:spPr>
        <a:xfrm>
          <a:off x="362902" y="21829"/>
          <a:ext cx="6940039" cy="927798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358" tIns="0" rIns="19335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Поднять уровень подготовки квалифицированных рабочих и специалистов среднего звена до мировых стандартов</a:t>
          </a:r>
          <a:endParaRPr lang="ru-RU" sz="2000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8193" y="67120"/>
        <a:ext cx="6849457" cy="837216"/>
      </dsp:txXfrm>
    </dsp:sp>
    <dsp:sp modelId="{1B1C53B1-2FA0-4519-8E65-B699AEA79C07}">
      <dsp:nvSpPr>
        <dsp:cNvPr id="0" name=""/>
        <dsp:cNvSpPr/>
      </dsp:nvSpPr>
      <dsp:spPr>
        <a:xfrm>
          <a:off x="0" y="1867627"/>
          <a:ext cx="730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2A3E2-15D7-4F29-A54D-F81FF42E1CC3}">
      <dsp:nvSpPr>
        <dsp:cNvPr id="0" name=""/>
        <dsp:cNvSpPr/>
      </dsp:nvSpPr>
      <dsp:spPr>
        <a:xfrm>
          <a:off x="359333" y="1424827"/>
          <a:ext cx="6946101" cy="885600"/>
        </a:xfrm>
        <a:prstGeom prst="roundRect">
          <a:avLst/>
        </a:prstGeom>
        <a:solidFill>
          <a:srgbClr val="CC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358" tIns="0" rIns="19335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Обеспечить конкурентоспособность, мобильность выпускников, их стабильную занятость в сфере услуг в соответствии с меняющимися запросами рынка труда</a:t>
          </a:r>
          <a:endParaRPr lang="ru-RU" sz="2000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2564" y="1468058"/>
        <a:ext cx="6859639" cy="799138"/>
      </dsp:txXfrm>
    </dsp:sp>
    <dsp:sp modelId="{CCCEFA0A-CB23-4E95-9249-D31DACE64DF8}">
      <dsp:nvSpPr>
        <dsp:cNvPr id="0" name=""/>
        <dsp:cNvSpPr/>
      </dsp:nvSpPr>
      <dsp:spPr>
        <a:xfrm>
          <a:off x="0" y="3228427"/>
          <a:ext cx="730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F7384-4436-4FA3-9FB7-16CBE82D8BCE}">
      <dsp:nvSpPr>
        <dsp:cNvPr id="0" name=""/>
        <dsp:cNvSpPr/>
      </dsp:nvSpPr>
      <dsp:spPr>
        <a:xfrm>
          <a:off x="355408" y="2785627"/>
          <a:ext cx="6946503" cy="885600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358" tIns="0" rIns="19335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Создать новые возможности для самореализации разных категорий населения, в том числе, пенсионеров и лиц с ограниченными возможностями здоровья</a:t>
          </a:r>
          <a:endParaRPr lang="ru-RU" sz="2000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8639" y="2828858"/>
        <a:ext cx="6860041" cy="799138"/>
      </dsp:txXfrm>
    </dsp:sp>
    <dsp:sp modelId="{34D3CC0F-5BB6-4100-90E6-F8E2427C6B38}">
      <dsp:nvSpPr>
        <dsp:cNvPr id="0" name=""/>
        <dsp:cNvSpPr/>
      </dsp:nvSpPr>
      <dsp:spPr>
        <a:xfrm>
          <a:off x="0" y="4766170"/>
          <a:ext cx="730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7220F-1529-417A-9626-FF853778F8CE}">
      <dsp:nvSpPr>
        <dsp:cNvPr id="0" name=""/>
        <dsp:cNvSpPr/>
      </dsp:nvSpPr>
      <dsp:spPr>
        <a:xfrm>
          <a:off x="361474" y="4146427"/>
          <a:ext cx="6942955" cy="106254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358" tIns="0" rIns="19335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Воспитать гармонично развитую и социально ответственную личность на основе духовно-нравственных, патриотических ценностей народов России, исторических и национально-культурных традиций Республики Крым</a:t>
          </a:r>
          <a:endParaRPr lang="ru-RU" sz="2000" kern="1200" noProof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43" y="4198296"/>
        <a:ext cx="6839217" cy="9588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27EF7-D24B-4B42-A5BA-6DB4DE86AD7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46D83-B999-409F-A1DD-54CDA447E8D2}">
      <dsp:nvSpPr>
        <dsp:cNvPr id="0" name=""/>
        <dsp:cNvSpPr/>
      </dsp:nvSpPr>
      <dsp:spPr>
        <a:xfrm>
          <a:off x="564979" y="257446"/>
          <a:ext cx="5608017" cy="1110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Интегральное педагогическое образование: </a:t>
          </a:r>
          <a:r>
            <a:rPr lang="ru-RU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психолого-педагогическое, специально-профессиональное, методическое, дизайнерское </a:t>
          </a:r>
          <a:endParaRPr lang="ru-RU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979" y="257446"/>
        <a:ext cx="5608017" cy="1110707"/>
      </dsp:txXfrm>
    </dsp:sp>
    <dsp:sp modelId="{41AB3004-E277-432C-85D4-C914C358EAF9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638E3B-B599-4810-B189-C259C7DB8B76}">
      <dsp:nvSpPr>
        <dsp:cNvPr id="0" name=""/>
        <dsp:cNvSpPr/>
      </dsp:nvSpPr>
      <dsp:spPr>
        <a:xfrm>
          <a:off x="860432" y="1430767"/>
          <a:ext cx="5312564" cy="12645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Непрерывное педагогическое развитие: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индивидуальной траектории в условиях реального и виртуального взаимодействия внутри педагогических сообществ </a:t>
          </a:r>
          <a:endParaRPr lang="ru-RU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432" y="1430767"/>
        <a:ext cx="5312564" cy="1264594"/>
      </dsp:txXfrm>
    </dsp:sp>
    <dsp:sp modelId="{926A79A4-36B3-4C76-AA0E-DE87EC6DFF35}">
      <dsp:nvSpPr>
        <dsp:cNvPr id="0" name=""/>
        <dsp:cNvSpPr/>
      </dsp:nvSpPr>
      <dsp:spPr>
        <a:xfrm>
          <a:off x="352432" y="1555069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C6A730-ED1F-4B35-9BBD-B1F740F0BD2A}">
      <dsp:nvSpPr>
        <dsp:cNvPr id="0" name=""/>
        <dsp:cNvSpPr/>
      </dsp:nvSpPr>
      <dsp:spPr>
        <a:xfrm>
          <a:off x="564979" y="2755070"/>
          <a:ext cx="5608017" cy="834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Педагогическое долголетие:</a:t>
          </a:r>
          <a:r>
            <a:rPr lang="ru-RU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«наращивание» профессионально-педагогических компетенций в течение всей карьеры, наставничество</a:t>
          </a:r>
          <a:endParaRPr lang="ru-RU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979" y="2755070"/>
        <a:ext cx="5608017" cy="834444"/>
      </dsp:txXfrm>
    </dsp:sp>
    <dsp:sp modelId="{4CADCB69-0580-4A70-BA98-17F773CAA086}">
      <dsp:nvSpPr>
        <dsp:cNvPr id="0" name=""/>
        <dsp:cNvSpPr/>
      </dsp:nvSpPr>
      <dsp:spPr>
        <a:xfrm>
          <a:off x="56979" y="2664297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33BAA-DB2F-4FE3-A431-BE8988934A15}">
      <dsp:nvSpPr>
        <dsp:cNvPr id="0" name=""/>
        <dsp:cNvSpPr/>
      </dsp:nvSpPr>
      <dsp:spPr>
        <a:xfrm>
          <a:off x="0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9508EA-CF5B-4707-98E0-534E495264F1}">
      <dsp:nvSpPr>
        <dsp:cNvPr id="0" name=""/>
        <dsp:cNvSpPr/>
      </dsp:nvSpPr>
      <dsp:spPr>
        <a:xfrm>
          <a:off x="2032000" y="0"/>
          <a:ext cx="5007373" cy="40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I этап </a:t>
          </a:r>
          <a:br>
            <a:rPr lang="ru-RU" sz="36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2018-2019 гг.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2000" y="0"/>
        <a:ext cx="5007373" cy="1219202"/>
      </dsp:txXfrm>
    </dsp:sp>
    <dsp:sp modelId="{0C90CB38-0C30-4EDC-B903-CF98EEBB8DFB}">
      <dsp:nvSpPr>
        <dsp:cNvPr id="0" name=""/>
        <dsp:cNvSpPr/>
      </dsp:nvSpPr>
      <dsp:spPr>
        <a:xfrm>
          <a:off x="711201" y="1219202"/>
          <a:ext cx="2641597" cy="264159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885AB9-47EB-462B-9B10-F02F59A68172}">
      <dsp:nvSpPr>
        <dsp:cNvPr id="0" name=""/>
        <dsp:cNvSpPr/>
      </dsp:nvSpPr>
      <dsp:spPr>
        <a:xfrm>
          <a:off x="2032000" y="1219202"/>
          <a:ext cx="5007373" cy="2641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II этап </a:t>
          </a:r>
          <a:br>
            <a:rPr lang="ru-RU" sz="36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2020-2022 гг.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2000" y="1219202"/>
        <a:ext cx="5007373" cy="1219198"/>
      </dsp:txXfrm>
    </dsp:sp>
    <dsp:sp modelId="{AAF3208F-7A8A-40B6-9960-99B6BB69FEA3}">
      <dsp:nvSpPr>
        <dsp:cNvPr id="0" name=""/>
        <dsp:cNvSpPr/>
      </dsp:nvSpPr>
      <dsp:spPr>
        <a:xfrm>
          <a:off x="1422400" y="2438401"/>
          <a:ext cx="1219198" cy="121919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734458-63FE-4C59-8568-2D25DA8A9BA3}">
      <dsp:nvSpPr>
        <dsp:cNvPr id="0" name=""/>
        <dsp:cNvSpPr/>
      </dsp:nvSpPr>
      <dsp:spPr>
        <a:xfrm>
          <a:off x="2032000" y="2438401"/>
          <a:ext cx="5007373" cy="12191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III этап </a:t>
          </a:r>
          <a:br>
            <a:rPr lang="uk-UA" sz="3600" kern="1200" dirty="0" smtClean="0">
              <a:latin typeface="Times New Roman" pitchFamily="18" charset="0"/>
              <a:cs typeface="Times New Roman" pitchFamily="18" charset="0"/>
            </a:rPr>
          </a:b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2023-2024 гг.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2000" y="2438401"/>
        <a:ext cx="5007373" cy="12191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7E5E4-FE30-40A9-82B3-7AD6B2072370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2ED6D-7197-4869-9E73-9334A90B8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9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4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2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5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8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5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0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6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2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2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3CF4-6861-4D7A-86C1-7BF57A8C714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C3CF4-6861-4D7A-86C1-7BF57A8C714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3492E-397E-4973-B546-1BC980A53C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7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-learning.rkig.edu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3.jpeg"/><Relationship Id="rId9" Type="http://schemas.microsoft.com/office/2007/relationships/diagramDrawing" Target="../diagrams/drawin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kig.edu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6.jpeg"/><Relationship Id="rId4" Type="http://schemas.openxmlformats.org/officeDocument/2006/relationships/diagramData" Target="../diagrams/data3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288033" y="1916832"/>
            <a:ext cx="8676455" cy="11763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</a:pPr>
            <a:r>
              <a:rPr lang="ru-RU" altLang="ru-RU" b="1" dirty="0" smtClean="0">
                <a:solidFill>
                  <a:schemeClr val="tx1"/>
                </a:solidFill>
                <a:latin typeface="Book Antiqua" pitchFamily="18" charset="0"/>
              </a:rPr>
              <a:t>ПРОГРАММА </a:t>
            </a:r>
            <a:r>
              <a:rPr lang="uk-UA" b="1" dirty="0">
                <a:solidFill>
                  <a:schemeClr val="tx1"/>
                </a:solidFill>
                <a:latin typeface="Book Antiqua" pitchFamily="18" charset="0"/>
              </a:rPr>
              <a:t>РАЗВИТИЯ </a:t>
            </a:r>
            <a:r>
              <a:rPr lang="uk-UA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Book Antiqua" pitchFamily="18" charset="0"/>
              </a:rPr>
              <a:t>РОМАНОВСКОГО КОЛЛЕДЖА </a:t>
            </a:r>
            <a:br>
              <a:rPr lang="uk-UA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Book Antiqua" pitchFamily="18" charset="0"/>
              </a:rPr>
              <a:t>ИНДУСТРИИ ГОСТЕПРИИМСТВА</a:t>
            </a:r>
            <a:br>
              <a:rPr lang="uk-UA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Book Antiqua" pitchFamily="18" charset="0"/>
              </a:rPr>
              <a:t>до 2025 года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340" y="4221088"/>
            <a:ext cx="1483839" cy="15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7"/>
          <p:cNvSpPr txBox="1">
            <a:spLocks noChangeArrowheads="1"/>
          </p:cNvSpPr>
          <p:nvPr/>
        </p:nvSpPr>
        <p:spPr>
          <a:xfrm>
            <a:off x="0" y="236439"/>
            <a:ext cx="7020272" cy="11763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Book Antiqua" pitchFamily="18" charset="0"/>
              </a:rPr>
              <a:t>Министерство образования, </a:t>
            </a:r>
            <a:br>
              <a:rPr lang="ru-RU" altLang="ru-RU" sz="28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Book Antiqua" pitchFamily="18" charset="0"/>
              </a:rPr>
              <a:t>науки и молодежи Республики Крым</a:t>
            </a:r>
            <a:endParaRPr lang="ru-RU" altLang="ru-RU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04" y="-27383"/>
            <a:ext cx="2577600" cy="15121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8882" y="6341258"/>
            <a:ext cx="7114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Симферополь, 2018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Портфель проектов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749815" y="883003"/>
            <a:ext cx="6069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 № 4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«Обеспечение профессионального роста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работников»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dopobr.68edu.ru/wp-content/uploads/2017/05/s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" y="3313186"/>
            <a:ext cx="9078645" cy="351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om2.window.skidkabum.ru/img/images/folder1/kursy-lichnostnogo-rosta-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8600" y="1372000"/>
            <a:ext cx="5097016" cy="25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a.igotoworld.com/frontend/webcontent/websites/1/images/news/2206167_800x600_best-travel-mobile-ap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9765"/>
            <a:ext cx="4611840" cy="34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Портфель проектов 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35336" y="876587"/>
            <a:ext cx="8873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 № 5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участия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обучающихся в профессиональных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конкурсах, обеспечивающих профессиональное становление и развитие,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основанное на духовно-нравственных ценностях»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www.sgau.ru/files/pages/35128/1518531879general_pages_13_February_2018_i35128_worldskill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2" y="2778870"/>
            <a:ext cx="1740659" cy="116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2.depositphotos.com/4043853/7012/v/950/depositphotos_70126809-stock-illustration-hotel-accommodation-amenities-services-icon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48256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4327" y="1577710"/>
            <a:ext cx="6034617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355600" algn="l"/>
            <a:r>
              <a:rPr lang="en-IE" sz="2800" b="1" dirty="0" smtClean="0">
                <a:latin typeface="Book Antiqua" pitchFamily="18" charset="0"/>
              </a:rPr>
              <a:t>SWOT</a:t>
            </a:r>
            <a:r>
              <a:rPr lang="ru-RU" sz="2800" b="1" dirty="0" smtClean="0">
                <a:latin typeface="Book Antiqua" pitchFamily="18" charset="0"/>
              </a:rPr>
              <a:t> </a:t>
            </a:r>
            <a:r>
              <a:rPr lang="en-IE" sz="2800" b="1" dirty="0" smtClean="0">
                <a:latin typeface="Book Antiqua" pitchFamily="18" charset="0"/>
              </a:rPr>
              <a:t>-</a:t>
            </a:r>
            <a:r>
              <a:rPr lang="ru-RU" sz="2800" b="1" dirty="0" smtClean="0">
                <a:latin typeface="Book Antiqua" pitchFamily="18" charset="0"/>
              </a:rPr>
              <a:t> анализ ПРОГРАММЫ РАЗВИТИЯ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925488"/>
            <a:ext cx="4176464" cy="2719536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стороны </a:t>
            </a:r>
            <a:endParaRPr lang="ru-RU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имидж ГБПОУ РК «РКИГ» </a:t>
            </a: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обновление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запросам работодателей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Мобильность  при увеличении объема и спектра оказываемых услуг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91472" y="920761"/>
            <a:ext cx="4573087" cy="2707889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Слабые стороны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Устаревшая МТБ колледжа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Ограниченный доступ к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онлайн-обучению с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соответствие компетенций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 требованиям 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Несовершенство механизмов трудоустройства выпускников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3744416"/>
            <a:ext cx="4176464" cy="2996952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развития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поддержка: модернизация СПО, продвижение </a:t>
            </a:r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WSR</a:t>
            </a: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в новых/ востребованных на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рынке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компетенциях </a:t>
            </a: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сетевого взаимодействия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1471" y="3744415"/>
            <a:ext cx="4573087" cy="2996953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Угрозы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конкуренция 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жизненный цикл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сферы услуг (малый и средний бизнес)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мотивация выпускников (неконкурентная заработная плата)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Социально-демографическая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(кадровый голод, низкая рождаемость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Несовершенство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ÐÐ°ÑÑÐ¸Ð½ÐºÐ¸ Ð¿Ð¾ Ð·Ð°Ð¿ÑÐ¾ÑÑ Ð¿Ð¾ÑÑÑÐµÐ»Ñ ÑÐ¾Ð½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3926"/>
            <a:ext cx="5168519" cy="516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Задачи проекта № 1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 flipH="1">
            <a:off x="3359116" y="1128714"/>
            <a:ext cx="2581036" cy="1652214"/>
          </a:xfrm>
          <a:prstGeom prst="ellips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</a:rPr>
              <a:t>Создать новые учебные места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по востребованным/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перспективным профессиям/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специальностям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flipH="1">
            <a:off x="3532485" y="2849662"/>
            <a:ext cx="2609531" cy="1917295"/>
          </a:xfrm>
          <a:prstGeom prst="ellips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Создать новую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модель </a:t>
            </a:r>
            <a:r>
              <a:rPr lang="ru-RU" sz="1400" dirty="0">
                <a:solidFill>
                  <a:schemeClr val="tx1"/>
                </a:solidFill>
              </a:rPr>
              <a:t>практико-ориентированного </a:t>
            </a:r>
            <a:r>
              <a:rPr lang="ru-RU" sz="1400" dirty="0" smtClean="0">
                <a:solidFill>
                  <a:schemeClr val="tx1"/>
                </a:solidFill>
              </a:rPr>
              <a:t>обучения</a:t>
            </a:r>
          </a:p>
        </p:txBody>
      </p:sp>
      <p:sp>
        <p:nvSpPr>
          <p:cNvPr id="15" name="Овал 14"/>
          <p:cNvSpPr/>
          <p:nvPr/>
        </p:nvSpPr>
        <p:spPr>
          <a:xfrm flipH="1">
            <a:off x="314656" y="1063889"/>
            <a:ext cx="2787748" cy="1611972"/>
          </a:xfrm>
          <a:prstGeom prst="ellips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</a:rPr>
              <a:t>Разработать механизмы </a:t>
            </a:r>
            <a:r>
              <a:rPr lang="ru-RU" sz="1400" dirty="0" smtClean="0">
                <a:solidFill>
                  <a:schemeClr val="tx1"/>
                </a:solidFill>
              </a:rPr>
              <a:t>изменения содержания </a:t>
            </a:r>
            <a:r>
              <a:rPr lang="ru-RU" sz="1400" dirty="0">
                <a:solidFill>
                  <a:schemeClr val="tx1"/>
                </a:solidFill>
              </a:rPr>
              <a:t>образовательных программ </a:t>
            </a:r>
            <a:r>
              <a:rPr lang="ru-RU" sz="1400" dirty="0" smtClean="0">
                <a:solidFill>
                  <a:schemeClr val="tx1"/>
                </a:solidFill>
              </a:rPr>
              <a:t>с учетом модернизации МТБ, стандартов </a:t>
            </a:r>
            <a:r>
              <a:rPr lang="en-US" sz="1400" dirty="0" smtClean="0">
                <a:solidFill>
                  <a:schemeClr val="tx1"/>
                </a:solidFill>
              </a:rPr>
              <a:t>WS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flipH="1">
            <a:off x="6315598" y="3028980"/>
            <a:ext cx="2701807" cy="1662349"/>
          </a:xfrm>
          <a:prstGeom prst="ellips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</a:rPr>
              <a:t>Лицензировать </a:t>
            </a:r>
            <a:r>
              <a:rPr lang="ru-RU" sz="1400" dirty="0" smtClean="0">
                <a:solidFill>
                  <a:schemeClr val="tx1"/>
                </a:solidFill>
              </a:rPr>
              <a:t> и аккредитовать новые специальности и программы ТОП-50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H="1">
            <a:off x="2240217" y="4727549"/>
            <a:ext cx="2547805" cy="1772880"/>
          </a:xfrm>
          <a:prstGeom prst="ellips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Построить новую модель трудоустройства выпускников на основе ЦО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H="1">
            <a:off x="5168519" y="4724484"/>
            <a:ext cx="2613778" cy="1775945"/>
          </a:xfrm>
          <a:prstGeom prst="ellips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Организовать </a:t>
            </a:r>
            <a:r>
              <a:rPr lang="ru-RU" sz="1400" dirty="0">
                <a:solidFill>
                  <a:schemeClr val="tx1"/>
                </a:solidFill>
              </a:rPr>
              <a:t>сетевые формы сотрудничества </a:t>
            </a:r>
          </a:p>
        </p:txBody>
      </p:sp>
      <p:sp>
        <p:nvSpPr>
          <p:cNvPr id="19" name="Овал 18"/>
          <p:cNvSpPr/>
          <p:nvPr/>
        </p:nvSpPr>
        <p:spPr>
          <a:xfrm flipH="1">
            <a:off x="6121935" y="1063889"/>
            <a:ext cx="2889629" cy="1693080"/>
          </a:xfrm>
          <a:prstGeom prst="ellips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</a:rPr>
              <a:t>Привлечь </a:t>
            </a:r>
            <a:r>
              <a:rPr lang="ru-RU" sz="1400" dirty="0" smtClean="0">
                <a:solidFill>
                  <a:schemeClr val="tx1"/>
                </a:solidFill>
              </a:rPr>
              <a:t> различные источники </a:t>
            </a:r>
            <a:r>
              <a:rPr lang="ru-RU" sz="1400" dirty="0">
                <a:solidFill>
                  <a:schemeClr val="tx1"/>
                </a:solidFill>
              </a:rPr>
              <a:t>финансирования </a:t>
            </a:r>
            <a:r>
              <a:rPr lang="ru-RU" sz="1400" dirty="0" smtClean="0">
                <a:solidFill>
                  <a:schemeClr val="tx1"/>
                </a:solidFill>
              </a:rPr>
              <a:t>для реализации ПРОГРАММЫ РАЗВИТИЯ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flipH="1">
            <a:off x="286717" y="2899716"/>
            <a:ext cx="2934807" cy="1786182"/>
          </a:xfrm>
          <a:prstGeom prst="ellips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</a:rPr>
              <a:t>Сертифицировать площадки: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Кондитерское </a:t>
            </a:r>
            <a:r>
              <a:rPr lang="ru-RU" sz="1400" dirty="0" smtClean="0">
                <a:solidFill>
                  <a:schemeClr val="tx1"/>
                </a:solidFill>
              </a:rPr>
              <a:t>дело, </a:t>
            </a:r>
            <a:endParaRPr lang="ru-RU" sz="1400" dirty="0">
              <a:solidFill>
                <a:schemeClr val="tx1"/>
              </a:solidFill>
            </a:endParaRPr>
          </a:p>
          <a:p>
            <a:pPr lvl="0" algn="ctr"/>
            <a:r>
              <a:rPr lang="ru-RU" sz="1400" dirty="0">
                <a:solidFill>
                  <a:schemeClr val="tx1"/>
                </a:solidFill>
              </a:rPr>
              <a:t>Администрирование </a:t>
            </a:r>
            <a:r>
              <a:rPr lang="ru-RU" sz="1400" dirty="0" smtClean="0">
                <a:solidFill>
                  <a:schemeClr val="tx1"/>
                </a:solidFill>
              </a:rPr>
              <a:t>отеля, Туризм,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Ресторанный сервис, </a:t>
            </a:r>
            <a:r>
              <a:rPr lang="ru-RU" sz="1400" dirty="0">
                <a:solidFill>
                  <a:schemeClr val="tx1"/>
                </a:solidFill>
              </a:rPr>
              <a:t>Хлебопечение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408736" y="5877272"/>
            <a:ext cx="1699768" cy="936104"/>
          </a:xfrm>
          <a:prstGeom prst="rightArrow">
            <a:avLst>
              <a:gd name="adj1" fmla="val 50000"/>
              <a:gd name="adj2" fmla="val 32863"/>
            </a:avLst>
          </a:prstGeom>
          <a:solidFill>
            <a:srgbClr val="FADAC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РЕЗУЛЬТАТ</a:t>
            </a:r>
            <a:endParaRPr lang="ru-RU" sz="1600" b="1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330" y="5211087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CFFCC"/>
                </a:solidFill>
                <a:latin typeface="Book Antiqua" panose="02040602050305030304" pitchFamily="18" charset="0"/>
              </a:rPr>
              <a:t>1</a:t>
            </a:r>
            <a:endParaRPr lang="ru-RU" sz="6600" b="1" dirty="0">
              <a:solidFill>
                <a:srgbClr val="CCFF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34" b="31437"/>
          <a:stretch/>
        </p:blipFill>
        <p:spPr>
          <a:xfrm rot="16200000">
            <a:off x="1094982" y="-1122367"/>
            <a:ext cx="6918539" cy="9108504"/>
          </a:xfrm>
          <a:prstGeom prst="rect">
            <a:avLst/>
          </a:prstGeom>
        </p:spPr>
      </p:pic>
      <p:pic>
        <p:nvPicPr>
          <p:cNvPr id="16400" name="Picture 16" descr="ÐÐ°ÑÑÐ¸Ð½ÐºÐ¸ Ð¿Ð¾ Ð·Ð°Ð¿ÑÐ¾ÑÑ ÐÐÐ¤Ð ÐÐ¡Ð¢Ð Ð£ÐÐ¢Ð£Ð Ð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37" y="899534"/>
            <a:ext cx="2051067" cy="15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27384"/>
            <a:ext cx="9144000" cy="880864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Book Antiqua" pitchFamily="18" charset="0"/>
              </a:rPr>
              <a:t>Современная инфраструктура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вал 9"/>
          <p:cNvSpPr/>
          <p:nvPr/>
        </p:nvSpPr>
        <p:spPr>
          <a:xfrm>
            <a:off x="3419872" y="1044861"/>
            <a:ext cx="2304256" cy="23042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РК «РКИГ»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532901" y="2112584"/>
            <a:ext cx="2304256" cy="23042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Судакский филиал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35940" y="2025746"/>
            <a:ext cx="2304256" cy="23042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Алуштинский филиал 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15616" y="4077072"/>
            <a:ext cx="2520280" cy="25202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</a:t>
            </a:r>
            <a:r>
              <a:rPr lang="ru-RU" sz="1600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8" name="Picture 14" descr="http://centralfloridacares.org/wp-content/uploads/2014/02/feature-design-ideas-creative-agency-names-generator-advertising-agencies-names-uk-ad-agency-names-suggestions-advertising-agency-names-suggestions-most-creative-ad-agency-names-ad-agency-names-l-1024x76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5" y="987718"/>
            <a:ext cx="2107024" cy="158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3368842" y="4460175"/>
            <a:ext cx="2304256" cy="23042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ИКТ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415668" y="4152384"/>
            <a:ext cx="2441431" cy="244143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Информационно-библиотечный центр</a:t>
            </a:r>
            <a:endParaRPr lang="ru-RU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956843" y="2416623"/>
            <a:ext cx="3230314" cy="3213267"/>
          </a:xfrm>
          <a:prstGeom prst="ellips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Обновленная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управления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практико-ориентированного обучения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Международная деятельность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062558" y="3501008"/>
            <a:ext cx="3024336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062558" y="4599994"/>
            <a:ext cx="3024336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ÐÐ°ÑÑÐ¸Ð½ÐºÐ¸ Ð¿Ð¾ Ð·Ð°Ð¿ÑÐ¾ÑÑ Ð¿Ð¾ÑÑÑÐµÐ»Ñ ÑÐ¾Ð½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317"/>
            <a:ext cx="5724128" cy="57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86866" y="4824738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2</a:t>
            </a:r>
            <a:endParaRPr lang="ru-RU" sz="6600" b="1" dirty="0">
              <a:solidFill>
                <a:schemeClr val="accent4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086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Задачи проекта № 2 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Шестиугольник 2"/>
          <p:cNvSpPr/>
          <p:nvPr/>
        </p:nvSpPr>
        <p:spPr>
          <a:xfrm>
            <a:off x="3347864" y="2873925"/>
            <a:ext cx="2952328" cy="1707203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эффективные инструменты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обеспечения комплексной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 образовательного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3443856" y="1323703"/>
            <a:ext cx="2760344" cy="1406674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 и энергобезопасность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899592" y="3851606"/>
            <a:ext cx="2714678" cy="1403838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Профилактика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правонарушений, наркомании 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токсикомании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090714" y="2253962"/>
            <a:ext cx="2657750" cy="1406674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труда и техника безопасности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060260" y="3856172"/>
            <a:ext cx="2688203" cy="1406674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и антитеррористическая защищенность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899592" y="2321640"/>
            <a:ext cx="2657750" cy="1406674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Гражданская оборона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3443856" y="4747643"/>
            <a:ext cx="2736304" cy="1406674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Оказание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первой медицинской помощи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7298774" y="5686265"/>
            <a:ext cx="1699768" cy="936104"/>
          </a:xfrm>
          <a:prstGeom prst="rightArrow">
            <a:avLst>
              <a:gd name="adj1" fmla="val 50000"/>
              <a:gd name="adj2" fmla="val 32863"/>
            </a:avLst>
          </a:prstGeom>
          <a:solidFill>
            <a:srgbClr val="FF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РЕЗУЛЬТАТ</a:t>
            </a:r>
            <a:endParaRPr lang="ru-RU" sz="1600" b="1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34" b="31437"/>
          <a:stretch/>
        </p:blipFill>
        <p:spPr>
          <a:xfrm rot="16200000">
            <a:off x="1111170" y="-1155522"/>
            <a:ext cx="6918539" cy="91085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27384"/>
            <a:ext cx="9144000" cy="880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Book Antiqua" pitchFamily="18" charset="0"/>
              </a:rPr>
              <a:t>Безопасная образовательная среда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 rot="2916345">
            <a:off x="418742" y="1429803"/>
            <a:ext cx="2088232" cy="20162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2916345">
            <a:off x="2958044" y="1322998"/>
            <a:ext cx="1713202" cy="16541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2916345">
            <a:off x="2069115" y="3153730"/>
            <a:ext cx="1713202" cy="16541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rot="2916345">
            <a:off x="302572" y="4212051"/>
            <a:ext cx="1713202" cy="16541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rot="2916345">
            <a:off x="5461646" y="1322513"/>
            <a:ext cx="1713202" cy="16541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2916345">
            <a:off x="4303756" y="2791577"/>
            <a:ext cx="1713202" cy="16541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 rot="2916345">
            <a:off x="7011692" y="2800339"/>
            <a:ext cx="1713202" cy="16541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 rot="2916345">
            <a:off x="5792693" y="4439799"/>
            <a:ext cx="1713202" cy="16541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 rot="2916345">
            <a:off x="3347092" y="4795548"/>
            <a:ext cx="1713202" cy="16541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64" y="1611595"/>
            <a:ext cx="1511858" cy="1093577"/>
          </a:xfrm>
          <a:prstGeom prst="rect">
            <a:avLst/>
          </a:prstGeom>
        </p:spPr>
      </p:pic>
      <p:pic>
        <p:nvPicPr>
          <p:cNvPr id="2151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0"/>
          <a:stretch/>
        </p:blipFill>
        <p:spPr bwMode="auto">
          <a:xfrm>
            <a:off x="7071137" y="2826819"/>
            <a:ext cx="1492237" cy="145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ÐÐ°ÑÑÐ¸Ð½ÐºÐ¸ Ð¿Ð¾ Ð·Ð°Ð¿ÑÐ¾ÑÑ Ð¾ÑÑÐ°Ð½Ð° ÑÑÑÐ´Ð°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5" y="4293096"/>
            <a:ext cx="1425299" cy="145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78" y="3287615"/>
            <a:ext cx="1372612" cy="13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05" y="2847485"/>
            <a:ext cx="1566615" cy="151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92" y="3230597"/>
            <a:ext cx="936612" cy="7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2" name="Picture 28" descr="ÐÐ°ÑÑÐ¸Ð½ÐºÐ¸ Ð¿Ð¾ Ð·Ð°Ð¿ÑÐ¾ÑÑ Ð¾ÑÑÐ°Ð½Ð° ÐºÐ»Ð¸Ð¿Ð°ÑÑ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245" y="4870791"/>
            <a:ext cx="1509670" cy="8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4" name="Picture 30" descr="http://files.ctctcdn.com/64037ab8001/7639123f-98a5-4df2-bf22-9df3902e3c99.jpg?a=1123943375791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"/>
          <a:stretch/>
        </p:blipFill>
        <p:spPr bwMode="auto">
          <a:xfrm>
            <a:off x="3522792" y="4882063"/>
            <a:ext cx="1177182" cy="147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918" y="1844824"/>
            <a:ext cx="1709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инструменты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36" name="Picture 32" descr="https://im0-tub-ru.yandex.net/i?id=e0c2c66937d8f15e1d069065108c1cae-l&amp;n=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46" y="1268760"/>
            <a:ext cx="1421113" cy="14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ÐÐ°ÑÑÐ¸Ð½ÐºÐ¸ Ð¿Ð¾ Ð·Ð°Ð¿ÑÐ¾ÑÑ Ð¿Ð¾ÑÑÑÐµÐ»Ñ ÑÐ¾Ð½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08317"/>
            <a:ext cx="5724128" cy="57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86866" y="4824738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3</a:t>
            </a:r>
            <a:endParaRPr lang="ru-RU" sz="6600" b="1" dirty="0">
              <a:solidFill>
                <a:schemeClr val="accent6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Задачи проекта № 3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33350" y="1052736"/>
            <a:ext cx="8747535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Модернизировать ЦИКТ и ИБЦ для создания педагогами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колледжа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онлайн-курсов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4906002"/>
            <a:ext cx="6332984" cy="12593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lvl="0" algn="ctr">
              <a:buClr>
                <a:schemeClr val="accent4">
                  <a:lumMod val="75000"/>
                </a:schemeClr>
              </a:buClr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портфель актуальных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 на основе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ЭО и ДОТ в соответствии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приоритетами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Стратегии развития РК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866" y="2060848"/>
            <a:ext cx="8422855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lvl="0" algn="ctr">
              <a:buClr>
                <a:schemeClr val="accent4">
                  <a:lumMod val="75000"/>
                </a:schemeClr>
              </a:buClr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виртуальную лабораторию для онлайн-обучения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применением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цифровых технологий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94725" y="3018418"/>
            <a:ext cx="7814997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lvl="0" algn="ctr">
              <a:buClr>
                <a:schemeClr val="accent4">
                  <a:lumMod val="75000"/>
                </a:schemeClr>
              </a:buClr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Внедрить онлайн-обучение как возможность построения образовательных траекторий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07704" y="3975988"/>
            <a:ext cx="6968245" cy="8006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lvl="0" algn="ctr">
              <a:buClr>
                <a:schemeClr val="accent4">
                  <a:lumMod val="75000"/>
                </a:schemeClr>
              </a:buClr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Популяризировать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онлайн-обучение -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альтернативу традиционным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7380312" y="5877272"/>
            <a:ext cx="1699768" cy="936104"/>
          </a:xfrm>
          <a:prstGeom prst="rightArrow">
            <a:avLst>
              <a:gd name="adj1" fmla="val 50000"/>
              <a:gd name="adj2" fmla="val 32863"/>
            </a:avLst>
          </a:prstGeom>
          <a:solidFill>
            <a:srgbClr val="FF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РЕЗУЛЬТАТ</a:t>
            </a:r>
            <a:endParaRPr lang="ru-RU" sz="1600" b="1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34" b="31437"/>
          <a:stretch/>
        </p:blipFill>
        <p:spPr>
          <a:xfrm rot="16200000">
            <a:off x="1111170" y="-1155522"/>
            <a:ext cx="6918539" cy="91085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27384"/>
            <a:ext cx="9144000" cy="8808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Book Antiqua" pitchFamily="18" charset="0"/>
              </a:rPr>
              <a:t>Новые формы организации </a:t>
            </a:r>
            <a:r>
              <a:rPr lang="ru-RU" sz="3200" b="1" dirty="0" smtClean="0">
                <a:latin typeface="Book Antiqua" pitchFamily="18" charset="0"/>
              </a:rPr>
              <a:t/>
            </a:r>
            <a:br>
              <a:rPr lang="ru-RU" sz="3200" b="1" dirty="0" smtClean="0">
                <a:latin typeface="Book Antiqua" pitchFamily="18" charset="0"/>
              </a:rPr>
            </a:br>
            <a:r>
              <a:rPr lang="ru-RU" sz="3200" b="1" dirty="0" smtClean="0">
                <a:latin typeface="Book Antiqua" pitchFamily="18" charset="0"/>
              </a:rPr>
              <a:t>образовательного </a:t>
            </a:r>
            <a:r>
              <a:rPr lang="ru-RU" sz="3200" b="1" dirty="0">
                <a:latin typeface="Book Antiqua" pitchFamily="18" charset="0"/>
              </a:rPr>
              <a:t>процесса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1124744"/>
            <a:ext cx="1008112" cy="55446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8" name="Блок-схема: сохраненные данные 7"/>
          <p:cNvSpPr/>
          <p:nvPr/>
        </p:nvSpPr>
        <p:spPr>
          <a:xfrm>
            <a:off x="1259632" y="1835950"/>
            <a:ext cx="3710367" cy="1296144"/>
          </a:xfrm>
          <a:prstGeom prst="flowChartOnlineStorag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ФОРМАЛЬНОЕ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Блок-схема: сохраненные данные 26"/>
          <p:cNvSpPr/>
          <p:nvPr/>
        </p:nvSpPr>
        <p:spPr>
          <a:xfrm>
            <a:off x="1266170" y="3316551"/>
            <a:ext cx="3737878" cy="1296144"/>
          </a:xfrm>
          <a:prstGeom prst="flowChartOnlineStorag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НЕФОРМАЛЬНОЕ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Блок-схема: сохраненные данные 27"/>
          <p:cNvSpPr/>
          <p:nvPr/>
        </p:nvSpPr>
        <p:spPr>
          <a:xfrm>
            <a:off x="1259632" y="4797152"/>
            <a:ext cx="3851263" cy="1296144"/>
          </a:xfrm>
          <a:prstGeom prst="flowChartOnlineStorag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ИНФОРМАЛЬНОЕ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42007" y="1124744"/>
            <a:ext cx="3922481" cy="55446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в цифровую образовательную среду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онлайн-платформы на основе программного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Moodle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виртуальной лаборатории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онлайн-курсов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сервера дистанционного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e-learning.rkig.edu.ru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коммуникаций между педагогами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обучающихся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ÐÐ°ÑÑÐ¸Ð½ÐºÐ¸ Ð¿Ð¾ Ð·Ð°Ð¿ÑÐ¾ÑÑ Ð¿Ð¾ÑÑÑÐµÐ»Ñ ÑÐ¾Ð½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65"/>
            <a:ext cx="5724128" cy="57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86866" y="4824738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4</a:t>
            </a:r>
            <a:endParaRPr lang="ru-RU" sz="6600" b="1" dirty="0">
              <a:solidFill>
                <a:schemeClr val="tx2">
                  <a:lumMod val="20000"/>
                  <a:lumOff val="8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Задачи проекта № 4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трелка вправо 14"/>
          <p:cNvSpPr/>
          <p:nvPr/>
        </p:nvSpPr>
        <p:spPr>
          <a:xfrm>
            <a:off x="1475656" y="1628800"/>
            <a:ext cx="7596861" cy="996837"/>
          </a:xfrm>
          <a:prstGeom prst="rightArrow">
            <a:avLst>
              <a:gd name="adj1" fmla="val 77309"/>
              <a:gd name="adj2" fmla="val 2525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переподготовку и повышение квалификации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профессиональным стандартам и стандартам WS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475656" y="836712"/>
            <a:ext cx="7586465" cy="942907"/>
          </a:xfrm>
          <a:prstGeom prst="rightArrow">
            <a:avLst>
              <a:gd name="adj1" fmla="val 77309"/>
              <a:gd name="adj2" fmla="val 2525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инновационную среду - базис самореализации и развития профессионального мастерства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1475656" y="2457551"/>
            <a:ext cx="7586464" cy="971449"/>
          </a:xfrm>
          <a:prstGeom prst="rightArrow">
            <a:avLst>
              <a:gd name="adj1" fmla="val 77309"/>
              <a:gd name="adj2" fmla="val 2525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ДПО для создания педагогами онлайн-курсов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1475656" y="3284984"/>
            <a:ext cx="7639000" cy="1112318"/>
          </a:xfrm>
          <a:prstGeom prst="rightArrow">
            <a:avLst>
              <a:gd name="adj1" fmla="val 77309"/>
              <a:gd name="adj2" fmla="val 2525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Привлечь к образовательному процессу высококвалифицированных специалистов реального сектора экономики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1475656" y="4221088"/>
            <a:ext cx="7668344" cy="959146"/>
          </a:xfrm>
          <a:prstGeom prst="rightArrow">
            <a:avLst>
              <a:gd name="adj1" fmla="val 77309"/>
              <a:gd name="adj2" fmla="val 2525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Мотивировать педагогов для участия в педагогических исследованиях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1488604" y="5013176"/>
            <a:ext cx="7668344" cy="959146"/>
          </a:xfrm>
          <a:prstGeom prst="rightArrow">
            <a:avLst>
              <a:gd name="adj1" fmla="val 77309"/>
              <a:gd name="adj2" fmla="val 2525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Спроектировать модель педагога новой формации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7380312" y="5972322"/>
            <a:ext cx="1699768" cy="841054"/>
          </a:xfrm>
          <a:prstGeom prst="rightArrow">
            <a:avLst>
              <a:gd name="adj1" fmla="val 50000"/>
              <a:gd name="adj2" fmla="val 32863"/>
            </a:avLst>
          </a:prstGeom>
          <a:solidFill>
            <a:srgbClr val="FF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РЕЗУЛЬТАТ</a:t>
            </a:r>
            <a:endParaRPr lang="ru-RU" sz="1600" b="1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9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4327" y="1577710"/>
            <a:ext cx="6034617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Структура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РАЗВИТИЯ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798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6908126"/>
              </p:ext>
            </p:extLst>
          </p:nvPr>
        </p:nvGraphicFramePr>
        <p:xfrm>
          <a:off x="611560" y="1052736"/>
          <a:ext cx="8208912" cy="5588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22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34" b="31437"/>
          <a:stretch/>
        </p:blipFill>
        <p:spPr>
          <a:xfrm rot="16200000">
            <a:off x="1111170" y="-1155522"/>
            <a:ext cx="6918539" cy="91085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27384"/>
            <a:ext cx="9144000" cy="880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1700"/>
            <a:r>
              <a:rPr lang="ru-RU" sz="2800" b="1" dirty="0">
                <a:latin typeface="Book Antiqua" pitchFamily="18" charset="0"/>
              </a:rPr>
              <a:t>Модель педагога новой формации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28600" y="83671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«Тот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, кто обучает, должен всегда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продолжать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учиться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сам»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4371" y="1628800"/>
            <a:ext cx="226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PT Serif"/>
              </a:rPr>
              <a:t>Ричард Генри Данн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55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780"/>
            <a:ext cx="6264696" cy="663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30040337"/>
              </p:ext>
            </p:extLst>
          </p:nvPr>
        </p:nvGraphicFramePr>
        <p:xfrm>
          <a:off x="0" y="2420888"/>
          <a:ext cx="62281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266727" y="2132856"/>
            <a:ext cx="2792125" cy="4555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Педагог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осприимчивый к инновациям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меющий работать в виртуальном пространстве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глубоко осознающий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свои национальные 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корни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уважающий культурные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традиции других 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народов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формирующий гражданина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мира 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с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планетарным 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мировоззрением</a:t>
            </a:r>
          </a:p>
        </p:txBody>
      </p:sp>
    </p:spTree>
    <p:extLst>
      <p:ext uri="{BB962C8B-B14F-4D97-AF65-F5344CB8AC3E}">
        <p14:creationId xmlns:p14="http://schemas.microsoft.com/office/powerpoint/2010/main" val="33909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ÐÐ°ÑÑÐ¸Ð½ÐºÐ¸ Ð¿Ð¾ Ð·Ð°Ð¿ÑÐ¾ÑÑ Ð¿Ð¾ÑÑÑÐµÐ»Ñ ÑÐ¾Ð½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15" y="548680"/>
            <a:ext cx="5977159" cy="597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6003" y="3905477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99"/>
                </a:solidFill>
                <a:latin typeface="Book Antiqua" panose="02040602050305030304" pitchFamily="18" charset="0"/>
              </a:rPr>
              <a:t>5</a:t>
            </a:r>
            <a:endParaRPr lang="ru-RU" sz="6600" b="1" dirty="0">
              <a:solidFill>
                <a:srgbClr val="FFFF99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27384"/>
            <a:ext cx="9144000" cy="88086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latin typeface="Book Antiqua" pitchFamily="18" charset="0"/>
              </a:rPr>
              <a:t>Задачи проекта № 5           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Капля 5"/>
          <p:cNvSpPr/>
          <p:nvPr/>
        </p:nvSpPr>
        <p:spPr>
          <a:xfrm>
            <a:off x="3818906" y="4130794"/>
            <a:ext cx="2481286" cy="2593908"/>
          </a:xfrm>
          <a:prstGeom prst="teardrop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современную модель выпускника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апля 6"/>
          <p:cNvSpPr/>
          <p:nvPr/>
        </p:nvSpPr>
        <p:spPr>
          <a:xfrm flipH="1">
            <a:off x="3779912" y="1017435"/>
            <a:ext cx="2520280" cy="2593908"/>
          </a:xfrm>
          <a:prstGeom prst="teardrop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Возродить традиции наставничества,  расширить волонтерское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6514949" y="4147460"/>
            <a:ext cx="2520280" cy="2593908"/>
          </a:xfrm>
          <a:prstGeom prst="teardrop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Участвовать в соревнованиях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профессионального мастерства, чемпионатах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WS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Капля 10"/>
          <p:cNvSpPr/>
          <p:nvPr/>
        </p:nvSpPr>
        <p:spPr>
          <a:xfrm rot="10800000" flipV="1">
            <a:off x="1079612" y="988637"/>
            <a:ext cx="2520280" cy="2593908"/>
          </a:xfrm>
          <a:prstGeom prst="teardrop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Принимать активное участие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мероприятиях программы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Родина - Россия»</a:t>
            </a:r>
          </a:p>
        </p:txBody>
      </p:sp>
      <p:sp>
        <p:nvSpPr>
          <p:cNvPr id="12" name="Капля 11"/>
          <p:cNvSpPr/>
          <p:nvPr/>
        </p:nvSpPr>
        <p:spPr>
          <a:xfrm rot="10800000" flipH="1" flipV="1">
            <a:off x="995581" y="4130794"/>
            <a:ext cx="2481284" cy="2593908"/>
          </a:xfrm>
          <a:prstGeom prst="teardrop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Внедрить современную систему профориентации</a:t>
            </a:r>
          </a:p>
        </p:txBody>
      </p:sp>
      <p:sp>
        <p:nvSpPr>
          <p:cNvPr id="13" name="Капля 12"/>
          <p:cNvSpPr/>
          <p:nvPr/>
        </p:nvSpPr>
        <p:spPr>
          <a:xfrm rot="10800000" flipV="1">
            <a:off x="6516216" y="1123124"/>
            <a:ext cx="2520280" cy="2593908"/>
          </a:xfrm>
          <a:prstGeom prst="teardrop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Проводить демонстрационные экзамены - инструмент оценки качества и освоения образовательных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7335461" y="5900314"/>
            <a:ext cx="1699768" cy="841054"/>
          </a:xfrm>
          <a:prstGeom prst="rightArrow">
            <a:avLst>
              <a:gd name="adj1" fmla="val 50000"/>
              <a:gd name="adj2" fmla="val 32863"/>
            </a:avLst>
          </a:prstGeom>
          <a:solidFill>
            <a:srgbClr val="FF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РЕЗУЛЬТАТ</a:t>
            </a:r>
            <a:endParaRPr lang="ru-RU" sz="1600" b="1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34" b="31437"/>
          <a:stretch/>
        </p:blipFill>
        <p:spPr>
          <a:xfrm rot="16200000">
            <a:off x="1032358" y="-1234764"/>
            <a:ext cx="7003252" cy="922003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27384"/>
            <a:ext cx="9144000" cy="88086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Book Antiqua" pitchFamily="18" charset="0"/>
              </a:rPr>
              <a:t>Новая модель выпускника </a:t>
            </a:r>
            <a:endParaRPr lang="ru-RU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5343247"/>
            <a:ext cx="5544615" cy="8069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строить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оптимальные взаимоотношения с окружающим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69671" y="6143381"/>
            <a:ext cx="5328592" cy="706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Мультиязычность и поликультурность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94625" y="3090265"/>
            <a:ext cx="5040560" cy="726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Приверженность здоровому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 жизни</a:t>
            </a:r>
          </a:p>
        </p:txBody>
      </p:sp>
      <p:pic>
        <p:nvPicPr>
          <p:cNvPr id="22542" name="Picture 14" descr="ÐÐ°ÑÑÐ¸Ð½ÐºÐ¸ Ð¿Ð¾ Ð·Ð°Ð¿ÑÐ¾ÑÑ Ð¸Ð´ÑÑÐ¸Ð¹ ÑÐµÐ»Ð¾Ð²ÐµÐº ÐºÐ»Ð¸Ð¿Ð°ÑÑ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1" y="1763202"/>
            <a:ext cx="2706365" cy="28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643738" y="876872"/>
            <a:ext cx="4500262" cy="7035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непрерывному обучению и личностному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4885" y="4616574"/>
            <a:ext cx="5472608" cy="726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адаптация на рабочем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месте, мобильность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48473" y="2341639"/>
            <a:ext cx="4968552" cy="7321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выпускника портфолио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скиллс-паспорта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89555" y="1584256"/>
            <a:ext cx="4968552" cy="7321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общих и профессиональных компетенций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57620" y="3830651"/>
            <a:ext cx="5228760" cy="804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 мышления,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предпринимательству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91"/>
          <a:stretch/>
        </p:blipFill>
        <p:spPr>
          <a:xfrm rot="16200000">
            <a:off x="-1134041" y="-3141815"/>
            <a:ext cx="11376586" cy="910850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27384"/>
            <a:ext cx="9144000" cy="743059"/>
          </a:xfrm>
          <a:prstGeom prst="rect">
            <a:avLst/>
          </a:prstGeo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944938" algn="l"/>
              </a:tabLst>
            </a:pPr>
            <a:r>
              <a:rPr lang="ru-RU" sz="2400" b="1" dirty="0" smtClean="0">
                <a:latin typeface="Book Antiqua" pitchFamily="18" charset="0"/>
              </a:rPr>
              <a:t>Новые подходы </a:t>
            </a:r>
            <a:br>
              <a:rPr lang="ru-RU" sz="2400" b="1" dirty="0" smtClean="0">
                <a:latin typeface="Book Antiqua" pitchFamily="18" charset="0"/>
              </a:rPr>
            </a:br>
            <a:r>
              <a:rPr lang="ru-RU" sz="2400" b="1" dirty="0" smtClean="0">
                <a:latin typeface="Book Antiqua" pitchFamily="18" charset="0"/>
              </a:rPr>
              <a:t>к трудоустройству выпускников</a:t>
            </a:r>
            <a:r>
              <a:rPr lang="ru-RU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ru-RU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-27384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22076" y="980728"/>
            <a:ext cx="8864349" cy="62422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полномочий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прогнозировании количественного и качественного кадрового потенциала региона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804" y="1790396"/>
            <a:ext cx="8864349" cy="630492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образовательному процессу высококвалифицированных специалистов реального сектора экономики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342" y="2591102"/>
            <a:ext cx="8864349" cy="6218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работодателей в независимой оценке результатов обучения и сертификации квалификаций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5763" y="3994496"/>
            <a:ext cx="8864349" cy="4061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обучение в условиях реального производства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9823" y="4581128"/>
            <a:ext cx="8864349" cy="5903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компетенций выпускника в соответствии с требованиями конкретного работодателя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2783" y="5343379"/>
            <a:ext cx="8864349" cy="677909"/>
          </a:xfrm>
          <a:prstGeom prst="roundRect">
            <a:avLst/>
          </a:prstGeom>
          <a:solidFill>
            <a:srgbClr val="FDF0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молодежи в социальную практику в интересах инновационного социально ориентированного развития крымского региона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6803" y="6165304"/>
            <a:ext cx="8864349" cy="455775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банка данных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вакансий и мониторинг закрепляемости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5525" y="3356992"/>
            <a:ext cx="8864349" cy="4557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колледжа с рекрутинговыми компаниями</a:t>
            </a:r>
          </a:p>
        </p:txBody>
      </p:sp>
    </p:spTree>
    <p:extLst>
      <p:ext uri="{BB962C8B-B14F-4D97-AF65-F5344CB8AC3E}">
        <p14:creationId xmlns:p14="http://schemas.microsoft.com/office/powerpoint/2010/main" val="30218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91"/>
          <a:stretch/>
        </p:blipFill>
        <p:spPr>
          <a:xfrm rot="16200000">
            <a:off x="-1120393" y="-3384545"/>
            <a:ext cx="11376586" cy="9108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3200" b="1" smtClean="0">
                <a:latin typeface="Book Antiqua" pitchFamily="18" charset="0"/>
              </a:rPr>
              <a:t>Этапы и сроки реализации</a:t>
            </a:r>
            <a:endParaRPr lang="ru-RU" sz="320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80824635"/>
              </p:ext>
            </p:extLst>
          </p:nvPr>
        </p:nvGraphicFramePr>
        <p:xfrm>
          <a:off x="1524000" y="1741264"/>
          <a:ext cx="70393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291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91"/>
          <a:stretch/>
        </p:blipFill>
        <p:spPr>
          <a:xfrm rot="16200000">
            <a:off x="-1120393" y="-3384545"/>
            <a:ext cx="11376586" cy="91085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265113" algn="l"/>
            <a:r>
              <a:rPr lang="ru-RU" sz="2400" b="1" dirty="0" smtClean="0">
                <a:latin typeface="Book Antiqua" pitchFamily="18" charset="0"/>
              </a:rPr>
              <a:t>Финансовое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b="1" dirty="0" smtClean="0">
                <a:latin typeface="Book Antiqua" pitchFamily="18" charset="0"/>
              </a:rPr>
              <a:t>обеспечение ПРОГРАММЫ РАЗВИТИЯ </a:t>
            </a:r>
            <a:endParaRPr lang="ru-RU" sz="2200" b="1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2653"/>
            <a:ext cx="692698" cy="7260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17356233"/>
              </p:ext>
            </p:extLst>
          </p:nvPr>
        </p:nvGraphicFramePr>
        <p:xfrm>
          <a:off x="203684" y="1268760"/>
          <a:ext cx="873663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43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91"/>
          <a:stretch/>
        </p:blipFill>
        <p:spPr>
          <a:xfrm rot="16200000">
            <a:off x="-1112192" y="-3384545"/>
            <a:ext cx="11376586" cy="910850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27384"/>
            <a:ext cx="9144000" cy="880864"/>
          </a:xfrm>
          <a:prstGeom prst="rect">
            <a:avLst/>
          </a:prstGeo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Book Antiqua" pitchFamily="18" charset="0"/>
              </a:rPr>
              <a:t>Векторы реализации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ПРОГРАММЫ РАЗВИТИЯ</a:t>
            </a:r>
            <a:endParaRPr lang="ru-RU" sz="2800" b="1" dirty="0">
              <a:latin typeface="Book Antiqua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55467" y="980728"/>
            <a:ext cx="4202435" cy="4464496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339966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проектных команд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Этапность реализации портфеля проектов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системы контроля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91521" y="1772816"/>
            <a:ext cx="4193707" cy="4464496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Персональная ответственность должностных лиц</a:t>
            </a:r>
          </a:p>
          <a:p>
            <a:pPr marL="342900" indent="-342900">
              <a:buClr>
                <a:srgbClr val="FF99CC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реализации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планов и мероприятий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целевых показателей </a:t>
            </a:r>
          </a:p>
        </p:txBody>
      </p:sp>
    </p:spTree>
    <p:extLst>
      <p:ext uri="{BB962C8B-B14F-4D97-AF65-F5344CB8AC3E}">
        <p14:creationId xmlns:p14="http://schemas.microsoft.com/office/powerpoint/2010/main" val="13316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91"/>
          <a:stretch/>
        </p:blipFill>
        <p:spPr>
          <a:xfrm rot="16200000">
            <a:off x="-1112192" y="-3384545"/>
            <a:ext cx="11376586" cy="910850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27384"/>
            <a:ext cx="9144000" cy="880864"/>
          </a:xfrm>
          <a:prstGeom prst="rect">
            <a:avLst/>
          </a:prstGeo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Book Antiqua" pitchFamily="18" charset="0"/>
              </a:rPr>
              <a:t>Целевые показатели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ПРОГРАММЫ РАЗВИТИЯ</a:t>
            </a:r>
            <a:endParaRPr lang="ru-RU" sz="2800" b="1" dirty="0">
              <a:latin typeface="Book Antiqua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3"/>
          <p:cNvSpPr/>
          <p:nvPr/>
        </p:nvSpPr>
        <p:spPr>
          <a:xfrm>
            <a:off x="539552" y="1556792"/>
            <a:ext cx="2088232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7544" y="1412776"/>
            <a:ext cx="2749951" cy="27499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1520" y="1124744"/>
            <a:ext cx="4528120" cy="4528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9512" y="908720"/>
            <a:ext cx="5403065" cy="54030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-36512" y="874702"/>
            <a:ext cx="6702066" cy="6112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10262" y="908720"/>
            <a:ext cx="6012159" cy="48009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рабочие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и реконструированные лаборатории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39078" y="1461490"/>
            <a:ext cx="5583343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оборудование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числе, поддерживающая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ЭО и ДОТ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08315" y="2041655"/>
            <a:ext cx="6031502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Безопасная образовательная среда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978" y="2626537"/>
            <a:ext cx="5583343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направлений подготовки и увеличение контрольных цифр приема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36512" y="3960352"/>
            <a:ext cx="6031502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Договоры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 целевом обучении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эффективная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молодежная занятость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20668" y="4524823"/>
            <a:ext cx="5583343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практико-ориентированного обучения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реального производства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3645" y="5095929"/>
            <a:ext cx="6031502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Работодатели, участвующие в образовательном процессе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766" y="5671693"/>
            <a:ext cx="5583343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олимпиад, соревнований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чемпионатов WS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3645" y="6237312"/>
            <a:ext cx="6031502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ГИА в форме демонстрационного экзамена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54084" y="3197643"/>
            <a:ext cx="6031502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Разработанные педагогами онлайн-курсы</a:t>
            </a:r>
          </a:p>
        </p:txBody>
      </p:sp>
    </p:spTree>
    <p:extLst>
      <p:ext uri="{BB962C8B-B14F-4D97-AF65-F5344CB8AC3E}">
        <p14:creationId xmlns:p14="http://schemas.microsoft.com/office/powerpoint/2010/main" val="24764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91"/>
          <a:stretch/>
        </p:blipFill>
        <p:spPr>
          <a:xfrm rot="16200000">
            <a:off x="-1112192" y="-3384545"/>
            <a:ext cx="11376586" cy="910850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27384"/>
            <a:ext cx="9144000" cy="880864"/>
          </a:xfrm>
          <a:prstGeom prst="rect">
            <a:avLst/>
          </a:prstGeo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Book Antiqua" pitchFamily="18" charset="0"/>
              </a:rPr>
              <a:t>Целевые показатели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ПРОГРАММЫ РАЗВИТИЯ</a:t>
            </a:r>
            <a:endParaRPr lang="ru-RU" sz="2800" b="1" dirty="0">
              <a:latin typeface="Book Antiqua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3871190" y="-47623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9552" y="1556792"/>
            <a:ext cx="2088232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7544" y="1412776"/>
            <a:ext cx="2749951" cy="27499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1520" y="1124744"/>
            <a:ext cx="4528120" cy="4528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9512" y="908720"/>
            <a:ext cx="5403065" cy="54030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-36512" y="874702"/>
            <a:ext cx="6702066" cy="6112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10262" y="922368"/>
            <a:ext cx="6012159" cy="48009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субъектов образовательного процесса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колледжа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39078" y="1461490"/>
            <a:ext cx="5583343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инноваций в образовательном процессе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08315" y="2041655"/>
            <a:ext cx="6031502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Показатели стажировки на современных предприятиях реального сектора экономики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978" y="2626537"/>
            <a:ext cx="5583343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Виртуальное взаимодействие внутри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36512" y="3960352"/>
            <a:ext cx="6031502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Международная деятельность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20668" y="4524823"/>
            <a:ext cx="5583343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потенциал педагогов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3645" y="5095929"/>
            <a:ext cx="6031502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Виртуальная экскурсия по колледжу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766" y="5671693"/>
            <a:ext cx="5583343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формирования активной жизненной позиции у гражданина России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3645" y="6237312"/>
            <a:ext cx="6031502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Рейтинг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колледжа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54084" y="3197643"/>
            <a:ext cx="6031502" cy="5040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Публикация педагогами научных статей</a:t>
            </a:r>
          </a:p>
        </p:txBody>
      </p:sp>
    </p:spTree>
    <p:extLst>
      <p:ext uri="{BB962C8B-B14F-4D97-AF65-F5344CB8AC3E}">
        <p14:creationId xmlns:p14="http://schemas.microsoft.com/office/powerpoint/2010/main" val="6518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91"/>
          <a:stretch/>
        </p:blipFill>
        <p:spPr>
          <a:xfrm rot="16200000">
            <a:off x="-1106745" y="-3384545"/>
            <a:ext cx="11376586" cy="91085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latin typeface="Book Antiqua" pitchFamily="18" charset="0"/>
              </a:rPr>
              <a:t>Ожидаемые результаты</a:t>
            </a:r>
            <a:r>
              <a:rPr lang="ru-RU" sz="2400" dirty="0" smtClean="0">
                <a:latin typeface="Book Antiqua" pitchFamily="18" charset="0"/>
              </a:rPr>
              <a:t> 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реализации ПРОГРАММЫ РАЗВИТИЯ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5791687"/>
              </p:ext>
            </p:extLst>
          </p:nvPr>
        </p:nvGraphicFramePr>
        <p:xfrm>
          <a:off x="755576" y="1486700"/>
          <a:ext cx="7920880" cy="525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24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4327" y="1577710"/>
            <a:ext cx="6034617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Структура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РАЗВИТИЯ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798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90258110"/>
              </p:ext>
            </p:extLst>
          </p:nvPr>
        </p:nvGraphicFramePr>
        <p:xfrm>
          <a:off x="611560" y="692697"/>
          <a:ext cx="8121465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1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91"/>
          <a:stretch/>
        </p:blipFill>
        <p:spPr>
          <a:xfrm rot="16200000">
            <a:off x="-1120393" y="-3384545"/>
            <a:ext cx="11376586" cy="9108504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397091" y="1146730"/>
            <a:ext cx="2408787" cy="22602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Обновленная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управления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6" y="-57481"/>
            <a:ext cx="9144000" cy="880864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latin typeface="Book Antiqua" pitchFamily="18" charset="0"/>
              </a:rPr>
              <a:t>Ключевой результат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Овал 12"/>
          <p:cNvSpPr/>
          <p:nvPr/>
        </p:nvSpPr>
        <p:spPr>
          <a:xfrm>
            <a:off x="3669301" y="938491"/>
            <a:ext cx="2260283" cy="22602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Современная инфраструктура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11052" y="2003278"/>
            <a:ext cx="2499843" cy="25142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педагога новой формации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апля 18"/>
          <p:cNvSpPr/>
          <p:nvPr/>
        </p:nvSpPr>
        <p:spPr>
          <a:xfrm flipH="1">
            <a:off x="3136808" y="4334037"/>
            <a:ext cx="2260283" cy="2260283"/>
          </a:xfrm>
          <a:prstGeom prst="teardrop">
            <a:avLst>
              <a:gd name="adj" fmla="val 11207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Безопасная </a:t>
            </a:r>
            <a:r>
              <a:rPr lang="ru-RU" sz="1600" spc="-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среда</a:t>
            </a:r>
          </a:p>
        </p:txBody>
      </p:sp>
      <p:sp>
        <p:nvSpPr>
          <p:cNvPr id="20" name="Овал 19"/>
          <p:cNvSpPr/>
          <p:nvPr/>
        </p:nvSpPr>
        <p:spPr>
          <a:xfrm>
            <a:off x="1763688" y="1587834"/>
            <a:ext cx="2436916" cy="22602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Новая модель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1600" spc="-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трудоустройства</a:t>
            </a:r>
          </a:p>
          <a:p>
            <a:pPr algn="ctr"/>
            <a:endParaRPr lang="ru-RU" sz="1600" spc="-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spc="-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527233" y="3327411"/>
            <a:ext cx="2260283" cy="22602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Новые формы организации </a:t>
            </a:r>
            <a:r>
              <a:rPr lang="ru-RU" sz="1600" spc="-6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процесса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 flipH="1">
            <a:off x="4976013" y="4293096"/>
            <a:ext cx="2260283" cy="22602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Новые механизмы социального партнерства с работодателями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1782579" y="3037299"/>
            <a:ext cx="2291304" cy="23311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международных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19872" y="2346506"/>
            <a:ext cx="3743746" cy="2522654"/>
          </a:xfrm>
          <a:prstGeom prst="ellipse">
            <a:avLst/>
          </a:prstGeom>
          <a:solidFill>
            <a:srgbClr val="FDF0B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облик ГБПОУ РК «РКИГ»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69776"/>
            <a:ext cx="4824536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339966"/>
                </a:solidFill>
                <a:latin typeface="Book Antiqua" pitchFamily="18" charset="0"/>
              </a:rPr>
              <a:t>Спасибо </a:t>
            </a:r>
            <a:br>
              <a:rPr lang="ru-RU" sz="5400" dirty="0" smtClean="0">
                <a:solidFill>
                  <a:srgbClr val="339966"/>
                </a:solidFill>
                <a:latin typeface="Book Antiqua" pitchFamily="18" charset="0"/>
              </a:rPr>
            </a:br>
            <a:r>
              <a:rPr lang="ru-RU" sz="5400" dirty="0" smtClean="0">
                <a:solidFill>
                  <a:srgbClr val="339966"/>
                </a:solidFill>
                <a:latin typeface="Book Antiqua" pitchFamily="18" charset="0"/>
              </a:rPr>
              <a:t>за внимание!</a:t>
            </a:r>
            <a:endParaRPr lang="ru-RU" sz="5400" dirty="0">
              <a:solidFill>
                <a:srgbClr val="339966"/>
              </a:solidFill>
              <a:latin typeface="Book Antiqua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27554"/>
            <a:ext cx="289401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-1357933" y="5387453"/>
            <a:ext cx="8676455" cy="11763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</a:pPr>
            <a:r>
              <a:rPr lang="ru-RU" altLang="ru-RU" sz="2400" b="1" dirty="0" smtClean="0">
                <a:solidFill>
                  <a:schemeClr val="tx1"/>
                </a:solidFill>
                <a:latin typeface="Book Antiqua" pitchFamily="18" charset="0"/>
              </a:rPr>
              <a:t>ГБПОУ РК «РКИГ» </a:t>
            </a:r>
            <a:br>
              <a:rPr lang="ru-RU" altLang="ru-RU" sz="24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Book Antiqua" pitchFamily="18" charset="0"/>
              </a:rPr>
              <a:t>РОМАНОВСКИЙ КОЛЛЕДЖ </a:t>
            </a:r>
            <a:br>
              <a:rPr lang="uk-UA" sz="24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Book Antiqua" pitchFamily="18" charset="0"/>
              </a:rPr>
              <a:t>ИНДУСТРИИ ГОСТЕПРИИМСТВА</a:t>
            </a:r>
            <a:endParaRPr lang="ru-RU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995543" y="4765991"/>
            <a:ext cx="8676455" cy="11763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  <a:hlinkClick r:id="rId4"/>
              </a:rPr>
              <a:t>http: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  <a:sym typeface="Wingdings" pitchFamily="2" charset="2"/>
                <a:hlinkClick r:id="rId4"/>
              </a:rPr>
              <a:t>//rkig.edu.ru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  <a:sym typeface="Wingdings" pitchFamily="2" charset="2"/>
              </a:rPr>
              <a:t> </a:t>
            </a:r>
            <a:endParaRPr lang="ru-RU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4327" y="1577710"/>
            <a:ext cx="6034617" cy="4525963"/>
          </a:xfr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Book Antiqua" pitchFamily="18" charset="0"/>
              </a:rPr>
              <a:t>М</a:t>
            </a:r>
            <a:r>
              <a:rPr lang="ru-RU" sz="3200" b="1" dirty="0" smtClean="0">
                <a:latin typeface="Book Antiqua" pitchFamily="18" charset="0"/>
              </a:rPr>
              <a:t>ировые тенденции развития профессионального образования</a:t>
            </a:r>
            <a:endParaRPr lang="ru-RU" sz="3200" b="1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291" y="5976712"/>
            <a:ext cx="8563432" cy="7039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 образовательных трансфертов - взаимосвязь образовательных программ и профессиональных квалификаций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97259" y="997210"/>
            <a:ext cx="8586195" cy="792088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Современная парадигма профессионального образования - гармонизация и взаимодополнение формального, неформального и информального образования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97259" y="1929848"/>
            <a:ext cx="8586195" cy="792088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миграционного ландшафта - открытие «коридоров» и, как следствие, мобильность кадрового потенциала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78902" y="2820884"/>
            <a:ext cx="8586195" cy="792088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«Вхождение» выпускника на рынок труда - конкурентоспособность, основанная на многоуровневости и непрерывности профессионального образования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98425" y="3753522"/>
            <a:ext cx="8586195" cy="901816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педагога новой формации: непрерывное профессиональное самообразование и самосовершенствование - залог творческого педагогического долголетия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25661" y="4795889"/>
            <a:ext cx="8586195" cy="465026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содержания профессионального образования - опережающий подход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25661" y="5376717"/>
            <a:ext cx="8586195" cy="490521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Независимая оценка результатов обучения - сертификация квалификаций</a:t>
            </a:r>
          </a:p>
        </p:txBody>
      </p:sp>
      <p:pic>
        <p:nvPicPr>
          <p:cNvPr id="21" name="Рисунок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798" y="83655"/>
            <a:ext cx="692698" cy="726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2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91"/>
          <a:stretch/>
        </p:blipFill>
        <p:spPr>
          <a:xfrm rot="16200000">
            <a:off x="-1120393" y="-3384545"/>
            <a:ext cx="11376586" cy="910850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27384"/>
            <a:ext cx="9144000" cy="880864"/>
          </a:xfrm>
          <a:prstGeom prst="rect">
            <a:avLst/>
          </a:prstGeo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Book Antiqua" pitchFamily="18" charset="0"/>
              </a:rPr>
              <a:t>А</a:t>
            </a:r>
            <a:r>
              <a:rPr lang="ru-RU" sz="2800" b="1" dirty="0" smtClean="0">
                <a:latin typeface="Book Antiqua" pitchFamily="18" charset="0"/>
              </a:rPr>
              <a:t>налитическое и прогностическое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 обоснование ПРОГРАММЫ РАЗВИТИЯ</a:t>
            </a:r>
            <a:endParaRPr lang="ru-RU" sz="2800" b="1" dirty="0">
              <a:latin typeface="Book Antiqua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19672" y="1069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7247" y="2852936"/>
            <a:ext cx="4221593" cy="3596369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Несовершенство образовательных траекторий, обеспечивающих гарантии в приобретении необходимых компетенций на протяжении всей жизни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Times New Roman" panose="02020603050405020304" pitchFamily="18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Неопределенность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полномочий работодателей в управлении подготовкой кадров с учетом краткосрочного и долгосрочного прогнозирования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41205" y="1051942"/>
            <a:ext cx="8653387" cy="1511903"/>
          </a:xfrm>
          <a:prstGeom prst="round2DiagRect">
            <a:avLst/>
          </a:prstGeom>
          <a:solidFill>
            <a:srgbClr val="FDF0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Крым –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приоритетный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 Российской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МТБ – главный фактор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обеспечения соответствия качества профессионального образования меняющимся запросам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рынка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труда, обеспечения конкурентоспособности,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мобильности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выпускников и их стабильной занятости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2871503"/>
            <a:ext cx="4265715" cy="3596369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Times New Roman" panose="02020603050405020304" pitchFamily="18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механизмов оценки качества профессионального образования, ориентированного на результаты обучения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Неэффективное использование потенциала многообразных направлений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профессионального развития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педагогов, актуализированное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изменениями в содержании, формах, методах, технологиях обучения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91"/>
          <a:stretch/>
        </p:blipFill>
        <p:spPr>
          <a:xfrm rot="16200000">
            <a:off x="-1134041" y="-3384545"/>
            <a:ext cx="11376586" cy="9108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Стратегические цели</a:t>
            </a:r>
            <a:r>
              <a:rPr lang="uk-UA" sz="3200" dirty="0" smtClean="0">
                <a:latin typeface="Book Antiqua" pitchFamily="18" charset="0"/>
              </a:rPr>
              <a:t> 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26471769"/>
              </p:ext>
            </p:extLst>
          </p:nvPr>
        </p:nvGraphicFramePr>
        <p:xfrm>
          <a:off x="1574711" y="1052736"/>
          <a:ext cx="7308000" cy="55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4" name="Picture 10" descr="https://fs00.infourok.ru/images/doc/309/308561/img1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0" r="55113" b="12721"/>
          <a:stretch/>
        </p:blipFill>
        <p:spPr bwMode="auto">
          <a:xfrm>
            <a:off x="211170" y="3861048"/>
            <a:ext cx="1535310" cy="1152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Ð²Ð¾ÑÐ¿Ð¸ÑÐ°Ð½Ð¸Ðµ Ð³Ð°ÑÐ¼Ð¾Ð½Ð¸ÑÐ½Ð¾Ð¹ Ð»Ð¸ÑÐ½Ð¾ÑÑÐ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0" y="5332574"/>
            <a:ext cx="1535310" cy="11927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0" y="2420888"/>
            <a:ext cx="1535310" cy="10922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ÐÐ°ÑÑÐ¸Ð½ÐºÐ¸ Ð¿Ð¾ Ð·Ð°Ð¿ÑÐ¾ÑÑ ÑÑÐ¾Ð²ÐµÐ½Ñ Ð¿Ð¾Ð´Ð³Ð¾ÑÐ¾Ð²ÐºÐ¸ ÐºÐ°Ð´ÑÐ¾Ð²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9" y="1052736"/>
            <a:ext cx="1535311" cy="10235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4327" y="1577710"/>
            <a:ext cx="6034617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Портфель проектов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0" y="9807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 № 1 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«От модернизированной материально-технической базы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ГБПОУ РК «РКИГ» к новым горизонтам опережающей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подготовки кадров для сферы услуг Республики Крым»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699792" y="2741386"/>
            <a:ext cx="5849892" cy="3906180"/>
            <a:chOff x="4067944" y="1176293"/>
            <a:chExt cx="4841779" cy="3467100"/>
          </a:xfrm>
        </p:grpSpPr>
        <p:pic>
          <p:nvPicPr>
            <p:cNvPr id="1028" name="Picture 4" descr="ÐÐ°ÑÑÐ¸Ð½ÐºÐ¸ Ð¿Ð¾ Ð·Ð°Ð¿ÑÐ¾ÑÑ Ð¼Ð°ÑÐµÑÐ¸Ð°Ð»ÑÐ½Ð¾-ÑÐµÑÐ½Ð¸ÑÐµÑÐºÐ°Ñ Ð±Ð°Ð·Ð° ÐºÐ°ÑÑÐ¸Ð½ÐºÐ¸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998" y="1176293"/>
              <a:ext cx="4657725" cy="346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67944" y="1772816"/>
              <a:ext cx="1401574" cy="919401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Романовский колледж индустрии гостеприимства</a:t>
              </a:r>
              <a:endParaRPr lang="ru-RU" sz="1200" dirty="0"/>
            </a:p>
          </p:txBody>
        </p:sp>
        <p:pic>
          <p:nvPicPr>
            <p:cNvPr id="1030" name="Picture 6" descr="http://rkig.edu.ru/history/fasad2014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796" y="1916832"/>
              <a:ext cx="2745588" cy="151216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kuhnyagid.ru/wp-content/uploads/2015/06/Profoborudovanie_na_kuhne07-1024x756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5" b="19166"/>
            <a:stretch/>
          </p:blipFill>
          <p:spPr bwMode="auto">
            <a:xfrm>
              <a:off x="5508104" y="3212976"/>
              <a:ext cx="1848308" cy="1214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http://www.winefurniture.ru/wp-content/uploads/2016/12/shop_items_catalog_image612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20" y="4844545"/>
            <a:ext cx="1353225" cy="13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34" b="31437"/>
          <a:stretch/>
        </p:blipFill>
        <p:spPr>
          <a:xfrm rot="16200000">
            <a:off x="1111170" y="-1155522"/>
            <a:ext cx="6918539" cy="9108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Портфель проектов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1080986"/>
            <a:ext cx="8370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 № 2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комплексной безопасности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жизнедеятельности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ГБПОУ РК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«РКИГ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1" name="Picture 10" descr="http://images.myshared.ru/7/845592/slide_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0870" b="4165"/>
          <a:stretch/>
        </p:blipFill>
        <p:spPr bwMode="auto">
          <a:xfrm flipH="1">
            <a:off x="5591186" y="4780710"/>
            <a:ext cx="3573066" cy="20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ochemuha.ru/wp-content/uploads/2014/09/%D0%AD%D1%84%D1%84%D0%B5%D0%BA%D1%82%D0%B8%D0%B2%D0%BD%D0%B0%D1%8F-%D1%81%D0%B8%D1%81%D1%82%D0%B5%D0%BC%D0%B0-%D0%B1%D0%B5%D0%B7%D0%BE%D0%BF%D0%B0%D1%81%D0%BD%D0%BE%D1%81%D1%82%D0%B8-%D0%BC%D0%BE%D0%B6%D0%B5%D1%82-%D1%80%D0%B5%D1%88%D0%B0%D1%82%D1%8C-%D0%BC%D0%BD%D0%BE%D0%B3%D0%BE%D0%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25073"/>
            <a:ext cx="4392488" cy="3264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34" b="31437"/>
          <a:stretch/>
        </p:blipFill>
        <p:spPr>
          <a:xfrm rot="16200000">
            <a:off x="1111170" y="-1155522"/>
            <a:ext cx="6918539" cy="9108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0864"/>
          </a:xfrm>
          <a:gradFill flip="none" rotWithShape="1">
            <a:gsLst>
              <a:gs pos="54000">
                <a:srgbClr val="D6F3D6"/>
              </a:gs>
              <a:gs pos="5000">
                <a:srgbClr val="CCFFCC">
                  <a:shade val="67500"/>
                  <a:satMod val="115000"/>
                  <a:lumMod val="42000"/>
                  <a:lumOff val="58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dirty="0" smtClean="0">
                <a:latin typeface="Book Antiqua" pitchFamily="18" charset="0"/>
              </a:rPr>
              <a:t>Портфель проектов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25" y="83655"/>
            <a:ext cx="692698" cy="7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120658" y="1102414"/>
            <a:ext cx="7442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 № 3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современной и безопасной цифровой образовательной среды, обеспечивающей доступность к качественному профессиональному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образованию»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ÐÐ°ÑÑÐ¸Ð½ÐºÐ¸ Ð¿Ð¾ Ð·Ð°Ð¿ÑÐ¾ÑÑ ÑÐ¸ÑÑÐ¾Ð²Ð°Ñ Ð¾Ð±ÑÐ°Ð·Ð¾Ð²Ð°ÑÐµÐ»ÑÐ½Ð°Ñ ÑÑÐµÐ´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146" y="2921008"/>
            <a:ext cx="5773228" cy="3496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1248</Words>
  <Application>Microsoft Office PowerPoint</Application>
  <PresentationFormat>Экран (4:3)</PresentationFormat>
  <Paragraphs>261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Структура ПРОГРАММЫ РАЗВИТИЯ</vt:lpstr>
      <vt:lpstr>Структура ПРОГРАММЫ РАЗВИТИЯ</vt:lpstr>
      <vt:lpstr>Мировые тенденции развития профессионального образования</vt:lpstr>
      <vt:lpstr>Презентация PowerPoint</vt:lpstr>
      <vt:lpstr>Стратегические цели </vt:lpstr>
      <vt:lpstr>Портфель проектов</vt:lpstr>
      <vt:lpstr>Портфель проектов</vt:lpstr>
      <vt:lpstr>Портфель проектов</vt:lpstr>
      <vt:lpstr>Портфель проектов</vt:lpstr>
      <vt:lpstr>Портфель проектов </vt:lpstr>
      <vt:lpstr>SWOT - анализ ПРОГРАММЫ РАЗВИТИЯ</vt:lpstr>
      <vt:lpstr>Задачи проекта № 1</vt:lpstr>
      <vt:lpstr>Презентация PowerPoint</vt:lpstr>
      <vt:lpstr>Задачи проекта № 2 </vt:lpstr>
      <vt:lpstr>Презентация PowerPoint</vt:lpstr>
      <vt:lpstr>Задачи проекта № 3</vt:lpstr>
      <vt:lpstr>Презентация PowerPoint</vt:lpstr>
      <vt:lpstr>Задачи проекта № 4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и сроки реализации</vt:lpstr>
      <vt:lpstr>Финансовое обеспечение ПРОГРАММЫ РАЗВИТИЯ </vt:lpstr>
      <vt:lpstr>Презентация PowerPoint</vt:lpstr>
      <vt:lpstr>Презентация PowerPoint</vt:lpstr>
      <vt:lpstr>Презентация PowerPoint</vt:lpstr>
      <vt:lpstr>Ожидаемые результаты  реализации ПРОГРАММЫ РАЗВИТИЯ</vt:lpstr>
      <vt:lpstr>Ключевой результат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user_lib</dc:creator>
  <cp:lastModifiedBy>prepodavatel</cp:lastModifiedBy>
  <cp:revision>227</cp:revision>
  <dcterms:created xsi:type="dcterms:W3CDTF">2018-10-20T09:09:21Z</dcterms:created>
  <dcterms:modified xsi:type="dcterms:W3CDTF">2018-10-25T07:26:54Z</dcterms:modified>
</cp:coreProperties>
</file>